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7"/>
  </p:notesMasterIdLst>
  <p:sldIdLst>
    <p:sldId id="259" r:id="rId2"/>
    <p:sldId id="262" r:id="rId3"/>
    <p:sldId id="389" r:id="rId4"/>
    <p:sldId id="390" r:id="rId5"/>
    <p:sldId id="391" r:id="rId6"/>
    <p:sldId id="392" r:id="rId7"/>
    <p:sldId id="393" r:id="rId8"/>
    <p:sldId id="394" r:id="rId9"/>
    <p:sldId id="402" r:id="rId10"/>
    <p:sldId id="395" r:id="rId11"/>
    <p:sldId id="396" r:id="rId12"/>
    <p:sldId id="397" r:id="rId13"/>
    <p:sldId id="398" r:id="rId14"/>
    <p:sldId id="401" r:id="rId15"/>
    <p:sldId id="403" r:id="rId16"/>
    <p:sldId id="404" r:id="rId17"/>
    <p:sldId id="405" r:id="rId18"/>
    <p:sldId id="406" r:id="rId19"/>
    <p:sldId id="400" r:id="rId20"/>
    <p:sldId id="407" r:id="rId21"/>
    <p:sldId id="408" r:id="rId22"/>
    <p:sldId id="410" r:id="rId23"/>
    <p:sldId id="409" r:id="rId24"/>
    <p:sldId id="414" r:id="rId25"/>
    <p:sldId id="415" r:id="rId26"/>
    <p:sldId id="412" r:id="rId27"/>
    <p:sldId id="418" r:id="rId28"/>
    <p:sldId id="413" r:id="rId29"/>
    <p:sldId id="419" r:id="rId30"/>
    <p:sldId id="416" r:id="rId31"/>
    <p:sldId id="417" r:id="rId32"/>
    <p:sldId id="420" r:id="rId33"/>
    <p:sldId id="421" r:id="rId34"/>
    <p:sldId id="422" r:id="rId35"/>
    <p:sldId id="423" r:id="rId36"/>
    <p:sldId id="424" r:id="rId37"/>
    <p:sldId id="425" r:id="rId38"/>
    <p:sldId id="426" r:id="rId39"/>
    <p:sldId id="430" r:id="rId40"/>
    <p:sldId id="427" r:id="rId41"/>
    <p:sldId id="428" r:id="rId42"/>
    <p:sldId id="429" r:id="rId43"/>
    <p:sldId id="383" r:id="rId44"/>
    <p:sldId id="388" r:id="rId45"/>
    <p:sldId id="319" r:id="rId4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4660"/>
  </p:normalViewPr>
  <p:slideViewPr>
    <p:cSldViewPr snapToGrid="0" showGuides="1">
      <p:cViewPr>
        <p:scale>
          <a:sx n="100" d="100"/>
          <a:sy n="100" d="100"/>
        </p:scale>
        <p:origin x="245" y="56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47297C-06E1-4B62-AA21-F05F5B88E178}" type="datetimeFigureOut">
              <a:rPr lang="zh-CN" altLang="en-US" smtClean="0"/>
              <a:t>2024/12/3</a:t>
            </a:fld>
            <a:endParaRPr lang="zh-CN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A01A80-0C67-4DC9-A141-0EE82193559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327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1F73B-61E8-5640-9D3F-66F8AE719F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6B46668-829A-BE4D-6DB8-6B73AAB061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/>
              <a:t>Click to edit Master subtitle style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2EE5EB-A324-E9B3-96F7-FDAAEE42AE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3CD3E-1ACA-4ABC-A7C3-AE6EDCC1D047}" type="datetime1">
              <a:rPr lang="zh-CN" altLang="en-US" smtClean="0"/>
              <a:t>2024/12/3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5B5FA5-F411-886B-A670-FECCD2FAC0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6DAC71-907D-4762-573A-8A57CEC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EC109-1E15-4BCA-93B5-56442BB344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43744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AC0C47-DE78-9FDB-FAD0-39825ED47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3B3FCC-79E7-68BB-D276-3AD02785F3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8E96C3-739E-8B43-6206-FE776DC6FA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FEC84B-BDA6-4394-A5DC-761CC97902A2}" type="datetime1">
              <a:rPr lang="zh-CN" altLang="en-US" smtClean="0"/>
              <a:t>2024/12/3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6B070C-1573-6254-43BC-8D7844044F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F8F1F1-FBEC-2FC2-C45A-0257765628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EC109-1E15-4BCA-93B5-56442BB344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22209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7DDB498-9315-2487-74F6-73D57AFEF8D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A847AED-BEAD-B4C3-0A3D-2AD5740288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C92D09-7E1D-641C-A41E-9AF5CA3515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EE064-21DA-485D-93FF-A8D005D0BACF}" type="datetime1">
              <a:rPr lang="zh-CN" altLang="en-US" smtClean="0"/>
              <a:t>2024/12/3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426A0B-B993-BBE2-EE80-6E3A3544AB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5C5961-1E8B-A7CB-42A2-2EE3DAD9A3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EC109-1E15-4BCA-93B5-56442BB344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53055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2C064-1F01-E9EA-FA7F-075601DEA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FCCB13-5F26-340E-B884-DABEE48897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7E6170-88CB-FEBB-7702-0F77D4851E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9E488B-2EE6-4D29-A22A-AB91A65553BA}" type="datetime1">
              <a:rPr lang="zh-CN" altLang="en-US" smtClean="0"/>
              <a:t>2024/12/3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18EF54-A871-E33A-1487-8FC8C47B0C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10DE5F-F7CE-6497-3381-8C603BE75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EC109-1E15-4BCA-93B5-56442BB344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2721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7BA20-679F-4A63-1B53-7481E14592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72FA05-548E-AC51-4DD8-CF0C71F7BE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63BDF3-DE27-1952-04FE-0BA4603C39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21F69C-EC83-4748-9F42-207B0B7F7AEF}" type="datetime1">
              <a:rPr lang="zh-CN" altLang="en-US" smtClean="0"/>
              <a:t>2024/12/3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94FF42-4371-D96C-5993-5F01FDD81A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147ADC-B083-BC61-B086-00E8521C66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EC109-1E15-4BCA-93B5-56442BB344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40762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94B5E-60B4-9520-DA94-AC55EFF8C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470680-E670-7010-DC1B-2A04C713EC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0FD77D-20C5-E7DD-89EB-A63814869C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EBC103-5960-FFBD-2957-EE352A90CA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99948A-4763-4EE0-97C0-D473B84BFE2B}" type="datetime1">
              <a:rPr lang="zh-CN" altLang="en-US" smtClean="0"/>
              <a:t>2024/12/3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390D6F-CF56-5878-8079-1201332B5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C8FEFD-27CA-C545-5476-CC67A51A7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EC109-1E15-4BCA-93B5-56442BB344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03436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5A8044-EC1C-09EC-5E15-AA64F7C0E1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90B3D7-0516-643F-3973-27C70D6596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8116AF-7FA3-30AE-2D6E-931AF27885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390A20C-9630-69DF-9B98-06D309561A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7D1086-ED47-422C-D57F-254E2F05DFA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31DE8F2-34E3-88D2-F716-7C1445B1C7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FD7C2-6438-4C8D-9885-EF594F129AF2}" type="datetime1">
              <a:rPr lang="zh-CN" altLang="en-US" smtClean="0"/>
              <a:t>2024/12/3</a:t>
            </a:fld>
            <a:endParaRPr lang="zh-CN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19E7518-429E-86FA-99BF-D076EBE022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1231984-35C7-87C1-1997-8AB4EF547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EC109-1E15-4BCA-93B5-56442BB344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00799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CB0D2-9E48-529A-C732-C386CEA4E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8E7E7FE-E6AF-B788-DDF8-54FB9A0314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928C2-0FFC-4AD4-B896-4895AE4FE342}" type="datetime1">
              <a:rPr lang="zh-CN" altLang="en-US" smtClean="0"/>
              <a:t>2024/12/3</a:t>
            </a:fld>
            <a:endParaRPr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5E932D-1CB5-AF18-030A-0DDA8FEB87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370044-C209-8B68-1304-9C0E2155E6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EC109-1E15-4BCA-93B5-56442BB344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41024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97D20F9-D1BE-73D3-FBC7-A35E3CF079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4C0A94-C2B5-4F29-B85C-45CA87678128}" type="datetime1">
              <a:rPr lang="zh-CN" altLang="en-US" smtClean="0"/>
              <a:t>2024/12/3</a:t>
            </a:fld>
            <a:endParaRPr lang="zh-CN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9EC320-30AA-281B-5A1F-45636E956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A2696C-D432-67FF-378F-5173FF5991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EC109-1E15-4BCA-93B5-56442BB344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04779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8CE0E-4F38-8FC0-AD26-B17EEDE18B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E89884-E932-B5F8-8938-544A864180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42DE41-1F51-24DF-D700-CFACF18479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0B3946-42D4-E7D4-3EE7-1D93D9E516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08264-F49F-49C9-A7F4-9095CA867FFE}" type="datetime1">
              <a:rPr lang="zh-CN" altLang="en-US" smtClean="0"/>
              <a:t>2024/12/3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4D8740-F32B-E145-9F57-5B9FF3B39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193753-F781-1F34-1E7D-C6CDBDBD0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EC109-1E15-4BCA-93B5-56442BB344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21086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E048E-02F7-1CC7-9500-C61C20586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E32CAA6-AA52-BC5F-8FBA-613C7833F7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C4E64C-7108-973D-EFC5-3585CD54D2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FC8B9B-B845-95C5-CEC3-B72A590FD2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2EF23-268D-49B9-906A-158FBE8CE46C}" type="datetime1">
              <a:rPr lang="zh-CN" altLang="en-US" smtClean="0"/>
              <a:t>2024/12/3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BA3B08-DFE1-22F6-F7D9-C9142B48E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013F9B-0620-6B5F-54E4-9B699FFD52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EC109-1E15-4BCA-93B5-56442BB344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18171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D0D66B7-5A9E-DD1C-275B-10F08F705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640120-EAC3-E27C-21BE-018E0349FB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778F84-6737-518B-905C-98A833886A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9741DB-35F8-42F3-A018-9E7E52FFF065}" type="datetime1">
              <a:rPr lang="zh-CN" altLang="en-US" smtClean="0"/>
              <a:t>2024/12/3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C1339D-B6B4-DD4B-D8E5-B3FE7FDDD1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F48806-ACB5-984C-60E9-85AB4FBBE4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1EC109-1E15-4BCA-93B5-56442BB344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11233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8.png"/><Relationship Id="rId7" Type="http://schemas.openxmlformats.org/officeDocument/2006/relationships/image" Target="../media/image19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5.png"/><Relationship Id="rId4" Type="http://schemas.openxmlformats.org/officeDocument/2006/relationships/image" Target="../media/image9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41.png"/><Relationship Id="rId4" Type="http://schemas.openxmlformats.org/officeDocument/2006/relationships/image" Target="../media/image44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9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video game&#10;&#10;Description automatically generated">
            <a:extLst>
              <a:ext uri="{FF2B5EF4-FFF2-40B4-BE49-F238E27FC236}">
                <a16:creationId xmlns:a16="http://schemas.microsoft.com/office/drawing/2014/main" id="{98FCA069-DB60-433D-0957-D2730AD839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453" cy="6858000"/>
          </a:xfrm>
          <a:prstGeom prst="rect">
            <a:avLst/>
          </a:prstGeom>
        </p:spPr>
      </p:pic>
      <p:sp>
        <p:nvSpPr>
          <p:cNvPr id="12" name="Google Shape;867;p33">
            <a:extLst>
              <a:ext uri="{FF2B5EF4-FFF2-40B4-BE49-F238E27FC236}">
                <a16:creationId xmlns:a16="http://schemas.microsoft.com/office/drawing/2014/main" id="{6E92B451-3BE9-52C8-3131-C725F9855BF7}"/>
              </a:ext>
            </a:extLst>
          </p:cNvPr>
          <p:cNvSpPr txBox="1">
            <a:spLocks/>
          </p:cNvSpPr>
          <p:nvPr/>
        </p:nvSpPr>
        <p:spPr>
          <a:xfrm>
            <a:off x="217708" y="4046220"/>
            <a:ext cx="4311162" cy="26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Lesson 4:</a:t>
            </a:r>
          </a:p>
          <a:p>
            <a:pPr algn="ctr"/>
            <a:r>
              <a:rPr lang="en-US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Ghostbuster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53E70DF-9B91-8A92-BF94-1399BB9FF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1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pic>
        <p:nvPicPr>
          <p:cNvPr id="7" name="Picture 6" descr="A cartoon of a ghost&#10;&#10;Description automatically generated">
            <a:extLst>
              <a:ext uri="{FF2B5EF4-FFF2-40B4-BE49-F238E27FC236}">
                <a16:creationId xmlns:a16="http://schemas.microsoft.com/office/drawing/2014/main" id="{69DD4FF4-8889-39DB-BB67-617BC55FFD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8558" y="2520290"/>
            <a:ext cx="2538142" cy="2679395"/>
          </a:xfrm>
          <a:prstGeom prst="rect">
            <a:avLst/>
          </a:prstGeom>
        </p:spPr>
      </p:pic>
      <p:pic>
        <p:nvPicPr>
          <p:cNvPr id="10" name="Picture 9" descr="A cartoon of a white ghost&#10;&#10;Description automatically generated">
            <a:extLst>
              <a:ext uri="{FF2B5EF4-FFF2-40B4-BE49-F238E27FC236}">
                <a16:creationId xmlns:a16="http://schemas.microsoft.com/office/drawing/2014/main" id="{FC119F00-7C4F-A6D3-67D2-EE8C5A459A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6613" y="632460"/>
            <a:ext cx="1539301" cy="1129390"/>
          </a:xfrm>
          <a:prstGeom prst="rect">
            <a:avLst/>
          </a:prstGeom>
        </p:spPr>
      </p:pic>
      <p:pic>
        <p:nvPicPr>
          <p:cNvPr id="14" name="Picture 13" descr="A white ghost with black background&#10;&#10;Description automatically generated">
            <a:extLst>
              <a:ext uri="{FF2B5EF4-FFF2-40B4-BE49-F238E27FC236}">
                <a16:creationId xmlns:a16="http://schemas.microsoft.com/office/drawing/2014/main" id="{BE673A41-BA7B-6C00-4A11-80D0B40077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0592" y="4711414"/>
            <a:ext cx="1171228" cy="1001332"/>
          </a:xfrm>
          <a:prstGeom prst="rect">
            <a:avLst/>
          </a:prstGeom>
        </p:spPr>
      </p:pic>
      <p:pic>
        <p:nvPicPr>
          <p:cNvPr id="16" name="Picture 15" descr="A yellow star on a stick&#10;&#10;Description automatically generated">
            <a:extLst>
              <a:ext uri="{FF2B5EF4-FFF2-40B4-BE49-F238E27FC236}">
                <a16:creationId xmlns:a16="http://schemas.microsoft.com/office/drawing/2014/main" id="{CD99350B-AC39-CCF5-E661-F6CAFC6EDB9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640781">
            <a:off x="4430200" y="977533"/>
            <a:ext cx="2369419" cy="2664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6579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D218EA-4C3B-27CD-F155-9B62E291B0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3953137-7CCB-B6E6-1155-DD3D4F26D27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3F8CDAC-B5F0-706C-5E4E-9EB0738C21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10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B1319794-5889-43D9-A8C3-4E71ABC85056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“POP”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813EC2F-3446-0CB9-0110-4D2FDEF44F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5241" y="1890100"/>
            <a:ext cx="5701518" cy="694098"/>
          </a:xfrm>
          <a:prstGeom prst="rect">
            <a:avLst/>
          </a:prstGeom>
        </p:spPr>
      </p:pic>
      <p:pic>
        <p:nvPicPr>
          <p:cNvPr id="10" name="Picture 9" descr="A screenshot of a music player&#10;&#10;Description automatically generated">
            <a:extLst>
              <a:ext uri="{FF2B5EF4-FFF2-40B4-BE49-F238E27FC236}">
                <a16:creationId xmlns:a16="http://schemas.microsoft.com/office/drawing/2014/main" id="{D036D589-11D5-4377-4191-992E372778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4358" y="2728048"/>
            <a:ext cx="7283283" cy="358728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7C9FCFE-C35A-2578-17C9-84C6A6821ADC}"/>
              </a:ext>
            </a:extLst>
          </p:cNvPr>
          <p:cNvSpPr/>
          <p:nvPr/>
        </p:nvSpPr>
        <p:spPr>
          <a:xfrm>
            <a:off x="7153789" y="1882819"/>
            <a:ext cx="1792970" cy="694098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07315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E2B8C3-85A7-7809-9E55-36672630DB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47D9A0D-F228-9BC2-9B43-33A36EDE756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72AEE46-0D89-9CD5-3A84-C81C0421D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11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FBF8EEFC-FC77-D0D4-548D-26844174599B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“POP”</a:t>
            </a:r>
          </a:p>
        </p:txBody>
      </p:sp>
      <p:pic>
        <p:nvPicPr>
          <p:cNvPr id="5" name="Picture 4" descr="A screenshot of a device&#10;&#10;Description automatically generated">
            <a:extLst>
              <a:ext uri="{FF2B5EF4-FFF2-40B4-BE49-F238E27FC236}">
                <a16:creationId xmlns:a16="http://schemas.microsoft.com/office/drawing/2014/main" id="{0978C783-608B-6F60-708C-A91EFFADDB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713" y="2224969"/>
            <a:ext cx="2924495" cy="3531057"/>
          </a:xfrm>
          <a:prstGeom prst="rect">
            <a:avLst/>
          </a:prstGeom>
        </p:spPr>
      </p:pic>
      <p:pic>
        <p:nvPicPr>
          <p:cNvPr id="9" name="Picture 8" descr="A screenshot of a music player&#10;&#10;Description automatically generated">
            <a:extLst>
              <a:ext uri="{FF2B5EF4-FFF2-40B4-BE49-F238E27FC236}">
                <a16:creationId xmlns:a16="http://schemas.microsoft.com/office/drawing/2014/main" id="{6F14DEAE-D9D8-9633-AD84-19CEBEB0F1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5921" y="1902481"/>
            <a:ext cx="6554434" cy="420079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4049132-675F-0803-6E05-0AF7A0B55DED}"/>
              </a:ext>
            </a:extLst>
          </p:cNvPr>
          <p:cNvSpPr/>
          <p:nvPr/>
        </p:nvSpPr>
        <p:spPr>
          <a:xfrm>
            <a:off x="1114325" y="4338425"/>
            <a:ext cx="2410540" cy="694098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4487184-E52B-5EAC-BF1F-06BBA0555238}"/>
              </a:ext>
            </a:extLst>
          </p:cNvPr>
          <p:cNvSpPr/>
          <p:nvPr/>
        </p:nvSpPr>
        <p:spPr>
          <a:xfrm>
            <a:off x="4695921" y="3655829"/>
            <a:ext cx="2339060" cy="244744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69132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C7732B-C173-DB68-252B-B46E5E4A0F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6FDBEFF-2B04-5CD2-D2D0-2AD09EF716D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CDCBEBA-DC0C-E56D-6B7C-CE4D44059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12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F48A2490-9A15-B206-AC83-68DC84AE2E59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“POP”</a:t>
            </a:r>
          </a:p>
        </p:txBody>
      </p:sp>
      <p:pic>
        <p:nvPicPr>
          <p:cNvPr id="7" name="Picture 6" descr="A screenshot of a phone&#10;&#10;Description automatically generated">
            <a:extLst>
              <a:ext uri="{FF2B5EF4-FFF2-40B4-BE49-F238E27FC236}">
                <a16:creationId xmlns:a16="http://schemas.microsoft.com/office/drawing/2014/main" id="{79174A95-4349-0931-FED8-14FB1CB16B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9404" y="2588342"/>
            <a:ext cx="2848870" cy="2659471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578DC4D7-8FAA-5E50-3AD0-293F389101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71631" y="2483782"/>
            <a:ext cx="1542097" cy="2837459"/>
          </a:xfrm>
          <a:prstGeom prst="rect">
            <a:avLst/>
          </a:prstGeom>
        </p:spPr>
      </p:pic>
      <p:pic>
        <p:nvPicPr>
          <p:cNvPr id="10" name="Picture 9" descr="A white mouse cursor on a black background&#10;&#10;Description automatically generated">
            <a:extLst>
              <a:ext uri="{FF2B5EF4-FFF2-40B4-BE49-F238E27FC236}">
                <a16:creationId xmlns:a16="http://schemas.microsoft.com/office/drawing/2014/main" id="{B43A1AD0-CC68-CB59-5E75-C1D30DD889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97251">
            <a:off x="6944019" y="2636314"/>
            <a:ext cx="890313" cy="898335"/>
          </a:xfrm>
          <a:prstGeom prst="rect">
            <a:avLst/>
          </a:prstGeom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1AD2B0E5-5841-11C9-72A6-A162F3C4FA58}"/>
              </a:ext>
            </a:extLst>
          </p:cNvPr>
          <p:cNvSpPr/>
          <p:nvPr/>
        </p:nvSpPr>
        <p:spPr>
          <a:xfrm>
            <a:off x="7992255" y="3729515"/>
            <a:ext cx="1306310" cy="572610"/>
          </a:xfrm>
          <a:prstGeom prst="rightArrow">
            <a:avLst/>
          </a:prstGeom>
          <a:solidFill>
            <a:schemeClr val="bg1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F0E6F9E3-AA64-DB6A-F44F-AB5AD6D09E2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677092" y="2536153"/>
            <a:ext cx="1542097" cy="2837459"/>
          </a:xfrm>
          <a:prstGeom prst="rect">
            <a:avLst/>
          </a:prstGeom>
        </p:spPr>
      </p:pic>
      <p:pic>
        <p:nvPicPr>
          <p:cNvPr id="16" name="Picture 15" descr="A yellow and orange word on a red explosion&#10;&#10;Description automatically generated">
            <a:extLst>
              <a:ext uri="{FF2B5EF4-FFF2-40B4-BE49-F238E27FC236}">
                <a16:creationId xmlns:a16="http://schemas.microsoft.com/office/drawing/2014/main" id="{F1AE26FD-6A11-8EEE-A8CC-8312C9E71310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04658">
            <a:off x="9804076" y="1685899"/>
            <a:ext cx="1653684" cy="1653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6845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CAABF0-2E35-FBC4-5A02-1EB6618C7C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0F973EB-3B6C-99AE-DDE1-FC384F80BDD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B12F883-B7ED-926B-AF6C-5091571E7A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13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686749AE-8972-2B25-B919-C004BD9EDA11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Ghost Wanders Around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036DD91-46D9-103F-A037-AC34378C1D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90862" y="2151514"/>
            <a:ext cx="5366742" cy="4044501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88F7CB92-741E-E571-0D7E-B90DB9826660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49972" y="3764994"/>
            <a:ext cx="416284" cy="765964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7EAC09C2-1174-14B7-F848-E18B3B9B7837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17389" y="2489757"/>
            <a:ext cx="416284" cy="765964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B3293699-2E20-91A0-8678-EAFA2392DBB4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62883" y="2561665"/>
            <a:ext cx="416284" cy="765964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C581DF58-4C73-5EB3-EADA-E62C1676E7FE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17014" y="4910143"/>
            <a:ext cx="416284" cy="765964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FB6295C6-4A0A-2C03-EF21-5A6EE56404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06776" y="5104607"/>
            <a:ext cx="416284" cy="765964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A9E08A3-1B64-800D-2C44-76CB87775E5D}"/>
              </a:ext>
            </a:extLst>
          </p:cNvPr>
          <p:cNvCxnSpPr>
            <a:cxnSpLocks/>
          </p:cNvCxnSpPr>
          <p:nvPr/>
        </p:nvCxnSpPr>
        <p:spPr>
          <a:xfrm flipH="1" flipV="1">
            <a:off x="2857809" y="3092824"/>
            <a:ext cx="1081144" cy="867231"/>
          </a:xfrm>
          <a:prstGeom prst="straightConnector1">
            <a:avLst/>
          </a:prstGeom>
          <a:ln w="50800">
            <a:solidFill>
              <a:schemeClr val="bg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ACDB1ED-DF1F-ECD6-ABAE-3DD5E29627D0}"/>
              </a:ext>
            </a:extLst>
          </p:cNvPr>
          <p:cNvCxnSpPr>
            <a:cxnSpLocks/>
          </p:cNvCxnSpPr>
          <p:nvPr/>
        </p:nvCxnSpPr>
        <p:spPr>
          <a:xfrm>
            <a:off x="2885584" y="2860724"/>
            <a:ext cx="2614883" cy="0"/>
          </a:xfrm>
          <a:prstGeom prst="straightConnector1">
            <a:avLst/>
          </a:prstGeom>
          <a:ln w="50800">
            <a:solidFill>
              <a:schemeClr val="bg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6E97628-8A9B-BF9E-568D-77E427DE93EF}"/>
              </a:ext>
            </a:extLst>
          </p:cNvPr>
          <p:cNvCxnSpPr>
            <a:cxnSpLocks/>
          </p:cNvCxnSpPr>
          <p:nvPr/>
        </p:nvCxnSpPr>
        <p:spPr>
          <a:xfrm>
            <a:off x="5928530" y="3445706"/>
            <a:ext cx="150637" cy="1358411"/>
          </a:xfrm>
          <a:prstGeom prst="straightConnector1">
            <a:avLst/>
          </a:prstGeom>
          <a:ln w="50800">
            <a:solidFill>
              <a:schemeClr val="bg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A0C16C6-B914-B175-6B91-A1CA90AB1814}"/>
              </a:ext>
            </a:extLst>
          </p:cNvPr>
          <p:cNvCxnSpPr>
            <a:cxnSpLocks/>
          </p:cNvCxnSpPr>
          <p:nvPr/>
        </p:nvCxnSpPr>
        <p:spPr>
          <a:xfrm flipH="1">
            <a:off x="3573193" y="5293125"/>
            <a:ext cx="2039815" cy="194464"/>
          </a:xfrm>
          <a:prstGeom prst="straightConnector1">
            <a:avLst/>
          </a:prstGeom>
          <a:ln w="50800">
            <a:solidFill>
              <a:schemeClr val="bg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 descr="A screenshot of a phone&#10;&#10;Description automatically generated">
            <a:extLst>
              <a:ext uri="{FF2B5EF4-FFF2-40B4-BE49-F238E27FC236}">
                <a16:creationId xmlns:a16="http://schemas.microsoft.com/office/drawing/2014/main" id="{8E7CEE3A-CC6D-F73F-4B9F-F69EAEEF40D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9180" y="2151514"/>
            <a:ext cx="2044528" cy="4044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4670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6E0956-954E-BAD0-CAD0-F1AA32951C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CA71B5B-E6D2-5B9C-E893-A889475B0BA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DC5B7CB-B8CB-A98D-7B57-5B003934C2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14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296C5C09-8518-1F5C-076E-2608773DCE56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Ghost Wanders Around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8E96EFE-6EED-87F2-2C84-4C19EEDA69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9136" y="1802535"/>
            <a:ext cx="1234703" cy="387750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EF8DCEE-72C1-15BC-F220-08626949C295}"/>
              </a:ext>
            </a:extLst>
          </p:cNvPr>
          <p:cNvSpPr txBox="1"/>
          <p:nvPr/>
        </p:nvSpPr>
        <p:spPr>
          <a:xfrm>
            <a:off x="1971328" y="5734185"/>
            <a:ext cx="26639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TOO fast!</a:t>
            </a:r>
            <a:endParaRPr lang="zh-CN" altLang="en-US" sz="40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2D97186-5A9B-04A2-0837-8DA33BB88DC8}"/>
              </a:ext>
            </a:extLst>
          </p:cNvPr>
          <p:cNvSpPr txBox="1"/>
          <p:nvPr/>
        </p:nvSpPr>
        <p:spPr>
          <a:xfrm>
            <a:off x="8272731" y="5734185"/>
            <a:ext cx="274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Let’s wait!</a:t>
            </a:r>
            <a:endParaRPr lang="zh-CN" altLang="en-US" sz="40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  <p:pic>
        <p:nvPicPr>
          <p:cNvPr id="22" name="Picture 21" descr="A screenshot of a phone&#10;&#10;Description automatically generated">
            <a:extLst>
              <a:ext uri="{FF2B5EF4-FFF2-40B4-BE49-F238E27FC236}">
                <a16:creationId xmlns:a16="http://schemas.microsoft.com/office/drawing/2014/main" id="{5DBD4C84-9EE4-168C-EBBF-4779E8123A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3973" y="2124221"/>
            <a:ext cx="1634881" cy="3234134"/>
          </a:xfrm>
          <a:prstGeom prst="rect">
            <a:avLst/>
          </a:prstGeom>
        </p:spPr>
      </p:pic>
      <p:sp>
        <p:nvSpPr>
          <p:cNvPr id="24" name="Arrow: Right 23">
            <a:extLst>
              <a:ext uri="{FF2B5EF4-FFF2-40B4-BE49-F238E27FC236}">
                <a16:creationId xmlns:a16="http://schemas.microsoft.com/office/drawing/2014/main" id="{BA4FCF8E-7623-5767-C5F7-9D4F5EB648F0}"/>
              </a:ext>
            </a:extLst>
          </p:cNvPr>
          <p:cNvSpPr/>
          <p:nvPr/>
        </p:nvSpPr>
        <p:spPr>
          <a:xfrm>
            <a:off x="5493373" y="3454983"/>
            <a:ext cx="1811244" cy="572610"/>
          </a:xfrm>
          <a:prstGeom prst="rightArrow">
            <a:avLst/>
          </a:prstGeom>
          <a:solidFill>
            <a:schemeClr val="bg1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1454908-38F2-CC57-9B42-1DE443AC0A61}"/>
              </a:ext>
            </a:extLst>
          </p:cNvPr>
          <p:cNvSpPr/>
          <p:nvPr/>
        </p:nvSpPr>
        <p:spPr>
          <a:xfrm>
            <a:off x="8708430" y="3024739"/>
            <a:ext cx="1169530" cy="36909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5734709-1763-B1E2-47D8-6B755B535B1E}"/>
              </a:ext>
            </a:extLst>
          </p:cNvPr>
          <p:cNvSpPr/>
          <p:nvPr/>
        </p:nvSpPr>
        <p:spPr>
          <a:xfrm>
            <a:off x="8716392" y="3587534"/>
            <a:ext cx="1169530" cy="36909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A01C65A-26B9-127A-6E71-6CBF16D0CD47}"/>
              </a:ext>
            </a:extLst>
          </p:cNvPr>
          <p:cNvSpPr/>
          <p:nvPr/>
        </p:nvSpPr>
        <p:spPr>
          <a:xfrm>
            <a:off x="8708430" y="4150329"/>
            <a:ext cx="1169530" cy="36909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2896A7B-7CEB-FF5C-D736-6142ADE751AC}"/>
              </a:ext>
            </a:extLst>
          </p:cNvPr>
          <p:cNvSpPr/>
          <p:nvPr/>
        </p:nvSpPr>
        <p:spPr>
          <a:xfrm>
            <a:off x="8716392" y="4730639"/>
            <a:ext cx="1169530" cy="36909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C78DE1D-326A-94CF-51A8-8BAA6D7C7D75}"/>
              </a:ext>
            </a:extLst>
          </p:cNvPr>
          <p:cNvSpPr/>
          <p:nvPr/>
        </p:nvSpPr>
        <p:spPr>
          <a:xfrm>
            <a:off x="8708430" y="5318518"/>
            <a:ext cx="1169530" cy="36909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95861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7ADEB1-6EA2-E839-A2F6-F6487543EF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BB24A8D-3544-5038-6766-BEDC7A05F15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C05328D-D465-025A-A890-3B46790D01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15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E22DF7C7-5BC8-1002-E6B5-5A75A48C15CB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Ghost Wanders Around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E918DB2A-DF33-BA4F-6F91-CC255A9F8D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90862" y="2151514"/>
            <a:ext cx="5366742" cy="4044501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8C738708-D654-FC4B-425F-50512BE574BA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49972" y="3764994"/>
            <a:ext cx="416284" cy="765964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3D051E5F-60DE-764D-E979-52945796D1FF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17389" y="2489757"/>
            <a:ext cx="416284" cy="765964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D719894-0EC7-F97D-57EE-14156CE51695}"/>
              </a:ext>
            </a:extLst>
          </p:cNvPr>
          <p:cNvCxnSpPr>
            <a:cxnSpLocks/>
          </p:cNvCxnSpPr>
          <p:nvPr/>
        </p:nvCxnSpPr>
        <p:spPr>
          <a:xfrm flipH="1" flipV="1">
            <a:off x="2857809" y="3092824"/>
            <a:ext cx="1081144" cy="867231"/>
          </a:xfrm>
          <a:prstGeom prst="straightConnector1">
            <a:avLst/>
          </a:prstGeom>
          <a:ln w="50800">
            <a:solidFill>
              <a:schemeClr val="bg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E0307A4-CDD1-FC8C-E65C-C50C5E548047}"/>
              </a:ext>
            </a:extLst>
          </p:cNvPr>
          <p:cNvCxnSpPr>
            <a:cxnSpLocks/>
          </p:cNvCxnSpPr>
          <p:nvPr/>
        </p:nvCxnSpPr>
        <p:spPr>
          <a:xfrm>
            <a:off x="2885584" y="2860724"/>
            <a:ext cx="2614883" cy="0"/>
          </a:xfrm>
          <a:prstGeom prst="straightConnector1">
            <a:avLst/>
          </a:prstGeom>
          <a:ln w="50800">
            <a:solidFill>
              <a:schemeClr val="bg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3D6B63A-769C-E0F4-3765-330299E53ECF}"/>
              </a:ext>
            </a:extLst>
          </p:cNvPr>
          <p:cNvCxnSpPr>
            <a:cxnSpLocks/>
          </p:cNvCxnSpPr>
          <p:nvPr/>
        </p:nvCxnSpPr>
        <p:spPr>
          <a:xfrm>
            <a:off x="5928530" y="3445706"/>
            <a:ext cx="150637" cy="1358411"/>
          </a:xfrm>
          <a:prstGeom prst="straightConnector1">
            <a:avLst/>
          </a:prstGeom>
          <a:ln w="50800">
            <a:solidFill>
              <a:schemeClr val="bg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08A00B8-6864-345E-78EB-4C51C271F7BC}"/>
              </a:ext>
            </a:extLst>
          </p:cNvPr>
          <p:cNvCxnSpPr>
            <a:cxnSpLocks/>
          </p:cNvCxnSpPr>
          <p:nvPr/>
        </p:nvCxnSpPr>
        <p:spPr>
          <a:xfrm flipH="1">
            <a:off x="3573193" y="5293125"/>
            <a:ext cx="2039815" cy="194464"/>
          </a:xfrm>
          <a:prstGeom prst="straightConnector1">
            <a:avLst/>
          </a:prstGeom>
          <a:ln w="50800">
            <a:solidFill>
              <a:schemeClr val="bg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A white mouse cursor on a black background&#10;&#10;Description automatically generated">
            <a:extLst>
              <a:ext uri="{FF2B5EF4-FFF2-40B4-BE49-F238E27FC236}">
                <a16:creationId xmlns:a16="http://schemas.microsoft.com/office/drawing/2014/main" id="{C582AE02-F5E4-BD9A-DD8D-0D06AC93F5A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97251">
            <a:off x="2518347" y="2445066"/>
            <a:ext cx="577577" cy="58278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5C23096-A51D-E4BA-E382-2F01FB4B8304}"/>
              </a:ext>
            </a:extLst>
          </p:cNvPr>
          <p:cNvSpPr txBox="1"/>
          <p:nvPr/>
        </p:nvSpPr>
        <p:spPr>
          <a:xfrm>
            <a:off x="7623842" y="2971828"/>
            <a:ext cx="342069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Anytime we click, the ghost is hidden forever from that point on!</a:t>
            </a:r>
            <a:endParaRPr lang="zh-CN" altLang="en-US" sz="32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77710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5772EB-D61F-DD7E-14D5-118F6EB87D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5833528-13A1-60AF-B4A7-AE2EB47F857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10D8020-632C-1520-3E29-A39402E1E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16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E730FC8E-56B0-6843-1FC7-F12C2EEE019D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Ghost Wanders Around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3CBCD83-057A-A3F5-75E2-60A93D2A07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6572" y="1947761"/>
            <a:ext cx="1372977" cy="431174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0841E50-74CC-4224-3884-3F7B0D5681B2}"/>
              </a:ext>
            </a:extLst>
          </p:cNvPr>
          <p:cNvSpPr txBox="1"/>
          <p:nvPr/>
        </p:nvSpPr>
        <p:spPr>
          <a:xfrm>
            <a:off x="4685642" y="4851498"/>
            <a:ext cx="334015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Let’s show after each new position!</a:t>
            </a:r>
            <a:endParaRPr lang="zh-CN" altLang="en-US" sz="32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  <p:pic>
        <p:nvPicPr>
          <p:cNvPr id="5" name="Picture 4" descr="A screenshot of a phone&#10;&#10;Description automatically generated">
            <a:extLst>
              <a:ext uri="{FF2B5EF4-FFF2-40B4-BE49-F238E27FC236}">
                <a16:creationId xmlns:a16="http://schemas.microsoft.com/office/drawing/2014/main" id="{149D0F31-0226-C254-96C4-645701A5C7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1888" y="1913058"/>
            <a:ext cx="1122443" cy="4568586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3A0BFE0C-24D6-E64F-823B-3F53ABE45BF5}"/>
              </a:ext>
            </a:extLst>
          </p:cNvPr>
          <p:cNvSpPr/>
          <p:nvPr/>
        </p:nvSpPr>
        <p:spPr>
          <a:xfrm>
            <a:off x="5128952" y="3729515"/>
            <a:ext cx="2453533" cy="572610"/>
          </a:xfrm>
          <a:prstGeom prst="rightArrow">
            <a:avLst/>
          </a:prstGeom>
          <a:solidFill>
            <a:schemeClr val="bg1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EB8245D-90D6-DE0E-0331-33BFC0277DB1}"/>
              </a:ext>
            </a:extLst>
          </p:cNvPr>
          <p:cNvSpPr/>
          <p:nvPr/>
        </p:nvSpPr>
        <p:spPr>
          <a:xfrm>
            <a:off x="8874801" y="3532647"/>
            <a:ext cx="438011" cy="36909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467D537-8B49-596B-5857-E276952A00C6}"/>
              </a:ext>
            </a:extLst>
          </p:cNvPr>
          <p:cNvSpPr/>
          <p:nvPr/>
        </p:nvSpPr>
        <p:spPr>
          <a:xfrm>
            <a:off x="8872742" y="4314869"/>
            <a:ext cx="438011" cy="36909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E16ABEA-F594-93C1-6040-DA9825744A26}"/>
              </a:ext>
            </a:extLst>
          </p:cNvPr>
          <p:cNvSpPr/>
          <p:nvPr/>
        </p:nvSpPr>
        <p:spPr>
          <a:xfrm>
            <a:off x="8872741" y="5101539"/>
            <a:ext cx="438011" cy="36909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FF3C3AE-D291-2772-5409-1083E1E48F23}"/>
              </a:ext>
            </a:extLst>
          </p:cNvPr>
          <p:cNvSpPr/>
          <p:nvPr/>
        </p:nvSpPr>
        <p:spPr>
          <a:xfrm>
            <a:off x="8872740" y="5872072"/>
            <a:ext cx="438011" cy="36909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48206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A1B63A-20F2-B26B-7732-5AE007BDE3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ED35294-FFB8-BB56-30AC-5A1187FB616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4A0C683-0775-A715-E2FE-BAB36ECCC6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17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8FC8FBBB-A6CA-AA3E-E558-2E34FB37BD9D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But This is Boring…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0569DC74-140D-6747-D567-67E703548C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64138" y="2628685"/>
            <a:ext cx="2677861" cy="2018098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2FD12817-E8CF-7F8B-DB0D-0D52DF6E0412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99210" y="3542171"/>
            <a:ext cx="207715" cy="382196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FBCE914A-5A1F-9D25-5CC3-DA07B75E2426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26554" y="2849187"/>
            <a:ext cx="207715" cy="382196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A6FA50E8-F006-3909-F5DC-52F9FA6076CA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61296" y="2841422"/>
            <a:ext cx="207715" cy="382196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8E843773-958D-C268-70CF-64667767591B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38964" y="4006445"/>
            <a:ext cx="207715" cy="382196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2D617E35-AE18-8F22-5BF1-3E4CC1FDC5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41618" y="4006445"/>
            <a:ext cx="207715" cy="382196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0C4666E-7018-CD27-1E38-F50305EDDBBA}"/>
              </a:ext>
            </a:extLst>
          </p:cNvPr>
          <p:cNvCxnSpPr>
            <a:cxnSpLocks/>
          </p:cNvCxnSpPr>
          <p:nvPr/>
        </p:nvCxnSpPr>
        <p:spPr>
          <a:xfrm flipH="1" flipV="1">
            <a:off x="2341618" y="3223618"/>
            <a:ext cx="450819" cy="414116"/>
          </a:xfrm>
          <a:prstGeom prst="straightConnector1">
            <a:avLst/>
          </a:prstGeom>
          <a:ln w="25400">
            <a:solidFill>
              <a:schemeClr val="bg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03B90F3-C35C-54BA-BB59-2D098FFCBD4B}"/>
              </a:ext>
            </a:extLst>
          </p:cNvPr>
          <p:cNvCxnSpPr>
            <a:cxnSpLocks/>
          </p:cNvCxnSpPr>
          <p:nvPr/>
        </p:nvCxnSpPr>
        <p:spPr>
          <a:xfrm flipV="1">
            <a:off x="2445475" y="3004394"/>
            <a:ext cx="1145937" cy="35891"/>
          </a:xfrm>
          <a:prstGeom prst="straightConnector1">
            <a:avLst/>
          </a:prstGeom>
          <a:ln w="25400">
            <a:solidFill>
              <a:schemeClr val="bg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480F1A5-34D2-00B1-FB54-635B4201C1C4}"/>
              </a:ext>
            </a:extLst>
          </p:cNvPr>
          <p:cNvCxnSpPr>
            <a:cxnSpLocks/>
          </p:cNvCxnSpPr>
          <p:nvPr/>
        </p:nvCxnSpPr>
        <p:spPr>
          <a:xfrm>
            <a:off x="3822417" y="3335511"/>
            <a:ext cx="46594" cy="581744"/>
          </a:xfrm>
          <a:prstGeom prst="straightConnector1">
            <a:avLst/>
          </a:prstGeom>
          <a:ln w="25400">
            <a:solidFill>
              <a:schemeClr val="bg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E5B6E7D-3941-02C7-B216-520F37D9F6DD}"/>
              </a:ext>
            </a:extLst>
          </p:cNvPr>
          <p:cNvCxnSpPr>
            <a:cxnSpLocks/>
          </p:cNvCxnSpPr>
          <p:nvPr/>
        </p:nvCxnSpPr>
        <p:spPr>
          <a:xfrm flipH="1">
            <a:off x="2658794" y="4197543"/>
            <a:ext cx="935718" cy="50900"/>
          </a:xfrm>
          <a:prstGeom prst="straightConnector1">
            <a:avLst/>
          </a:prstGeom>
          <a:ln w="25400">
            <a:solidFill>
              <a:schemeClr val="bg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Graphic 42">
            <a:extLst>
              <a:ext uri="{FF2B5EF4-FFF2-40B4-BE49-F238E27FC236}">
                <a16:creationId xmlns:a16="http://schemas.microsoft.com/office/drawing/2014/main" id="{6D664AB9-7B1B-93C7-F1A8-56F83E23DA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18439" y="2628685"/>
            <a:ext cx="2677861" cy="2018098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id="{F4E8F6A3-6479-2A1A-D371-8DCE64C8E5BA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53511" y="3542171"/>
            <a:ext cx="207715" cy="382196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id="{8C91F611-62E8-D588-5141-4021B052267B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80855" y="2849187"/>
            <a:ext cx="207715" cy="382196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A3A6963D-CD48-2C23-E44C-A4A97D691890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15597" y="2841422"/>
            <a:ext cx="207715" cy="382196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id="{43280C1D-B325-4352-F769-844D475779DD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93265" y="4006445"/>
            <a:ext cx="207715" cy="382196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id="{61BA9E8A-92AB-7F8C-6193-1A9766C852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95919" y="4006445"/>
            <a:ext cx="207715" cy="382196"/>
          </a:xfrm>
          <a:prstGeom prst="rect">
            <a:avLst/>
          </a:prstGeom>
        </p:spPr>
      </p:pic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A6167B7A-45C7-1853-EBBA-F37C78D9D8C8}"/>
              </a:ext>
            </a:extLst>
          </p:cNvPr>
          <p:cNvCxnSpPr>
            <a:cxnSpLocks/>
          </p:cNvCxnSpPr>
          <p:nvPr/>
        </p:nvCxnSpPr>
        <p:spPr>
          <a:xfrm flipH="1" flipV="1">
            <a:off x="5695919" y="3223618"/>
            <a:ext cx="450819" cy="414116"/>
          </a:xfrm>
          <a:prstGeom prst="straightConnector1">
            <a:avLst/>
          </a:prstGeom>
          <a:ln w="25400">
            <a:solidFill>
              <a:schemeClr val="bg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E8A8A8A9-2550-4CAE-0284-85E7D5C79705}"/>
              </a:ext>
            </a:extLst>
          </p:cNvPr>
          <p:cNvCxnSpPr>
            <a:cxnSpLocks/>
          </p:cNvCxnSpPr>
          <p:nvPr/>
        </p:nvCxnSpPr>
        <p:spPr>
          <a:xfrm flipV="1">
            <a:off x="5799776" y="3004394"/>
            <a:ext cx="1145937" cy="35891"/>
          </a:xfrm>
          <a:prstGeom prst="straightConnector1">
            <a:avLst/>
          </a:prstGeom>
          <a:ln w="25400">
            <a:solidFill>
              <a:schemeClr val="bg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045B7DDC-9705-14A0-671E-5438ACFB0774}"/>
              </a:ext>
            </a:extLst>
          </p:cNvPr>
          <p:cNvCxnSpPr>
            <a:cxnSpLocks/>
          </p:cNvCxnSpPr>
          <p:nvPr/>
        </p:nvCxnSpPr>
        <p:spPr>
          <a:xfrm>
            <a:off x="7176718" y="3335511"/>
            <a:ext cx="46594" cy="581744"/>
          </a:xfrm>
          <a:prstGeom prst="straightConnector1">
            <a:avLst/>
          </a:prstGeom>
          <a:ln w="25400">
            <a:solidFill>
              <a:schemeClr val="bg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9BC212CE-E7AB-4A7D-A5C9-74E1232DAA15}"/>
              </a:ext>
            </a:extLst>
          </p:cNvPr>
          <p:cNvCxnSpPr>
            <a:cxnSpLocks/>
          </p:cNvCxnSpPr>
          <p:nvPr/>
        </p:nvCxnSpPr>
        <p:spPr>
          <a:xfrm flipH="1">
            <a:off x="6013095" y="4197543"/>
            <a:ext cx="935718" cy="50900"/>
          </a:xfrm>
          <a:prstGeom prst="straightConnector1">
            <a:avLst/>
          </a:prstGeom>
          <a:ln w="25400">
            <a:solidFill>
              <a:schemeClr val="bg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Graphic 52">
            <a:extLst>
              <a:ext uri="{FF2B5EF4-FFF2-40B4-BE49-F238E27FC236}">
                <a16:creationId xmlns:a16="http://schemas.microsoft.com/office/drawing/2014/main" id="{02C626A5-DEE3-D4E0-611B-57B0B021F4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72740" y="2628685"/>
            <a:ext cx="2677861" cy="2018098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id="{895CCECE-4D7A-0EA4-53EB-F59C22A72AC4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07812" y="3542171"/>
            <a:ext cx="207715" cy="382196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id="{25AB28F9-12B3-FF8A-0F33-0054840151AE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35156" y="2849187"/>
            <a:ext cx="207715" cy="382196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id="{28DFFA97-326D-0F33-B7B0-EE365F4820F9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369898" y="2841422"/>
            <a:ext cx="207715" cy="382196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id="{3B0CB9FF-9783-312A-72E4-5FA90C71B9DC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447566" y="4006445"/>
            <a:ext cx="207715" cy="382196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id="{9A592E28-A19C-3E41-EB93-A4AC4151D3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50220" y="4006445"/>
            <a:ext cx="207715" cy="382196"/>
          </a:xfrm>
          <a:prstGeom prst="rect">
            <a:avLst/>
          </a:prstGeom>
        </p:spPr>
      </p:pic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E3C39C31-0520-65D6-3F25-B3EC31B93FAA}"/>
              </a:ext>
            </a:extLst>
          </p:cNvPr>
          <p:cNvCxnSpPr>
            <a:cxnSpLocks/>
          </p:cNvCxnSpPr>
          <p:nvPr/>
        </p:nvCxnSpPr>
        <p:spPr>
          <a:xfrm flipH="1" flipV="1">
            <a:off x="9050220" y="3223618"/>
            <a:ext cx="450819" cy="414116"/>
          </a:xfrm>
          <a:prstGeom prst="straightConnector1">
            <a:avLst/>
          </a:prstGeom>
          <a:ln w="25400">
            <a:solidFill>
              <a:schemeClr val="bg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266343F5-7720-CDF7-717C-ED3D3C824275}"/>
              </a:ext>
            </a:extLst>
          </p:cNvPr>
          <p:cNvCxnSpPr>
            <a:cxnSpLocks/>
          </p:cNvCxnSpPr>
          <p:nvPr/>
        </p:nvCxnSpPr>
        <p:spPr>
          <a:xfrm flipV="1">
            <a:off x="9154077" y="3004394"/>
            <a:ext cx="1145937" cy="35891"/>
          </a:xfrm>
          <a:prstGeom prst="straightConnector1">
            <a:avLst/>
          </a:prstGeom>
          <a:ln w="25400">
            <a:solidFill>
              <a:schemeClr val="bg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932EC3F0-E5D5-FB7B-1BE7-F28F6AF39A52}"/>
              </a:ext>
            </a:extLst>
          </p:cNvPr>
          <p:cNvCxnSpPr>
            <a:cxnSpLocks/>
          </p:cNvCxnSpPr>
          <p:nvPr/>
        </p:nvCxnSpPr>
        <p:spPr>
          <a:xfrm>
            <a:off x="10531019" y="3335511"/>
            <a:ext cx="46594" cy="581744"/>
          </a:xfrm>
          <a:prstGeom prst="straightConnector1">
            <a:avLst/>
          </a:prstGeom>
          <a:ln w="25400">
            <a:solidFill>
              <a:schemeClr val="bg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46F51C5C-1E48-4907-112D-7C0040A649B2}"/>
              </a:ext>
            </a:extLst>
          </p:cNvPr>
          <p:cNvCxnSpPr>
            <a:cxnSpLocks/>
          </p:cNvCxnSpPr>
          <p:nvPr/>
        </p:nvCxnSpPr>
        <p:spPr>
          <a:xfrm flipH="1">
            <a:off x="9367396" y="4197543"/>
            <a:ext cx="935718" cy="50900"/>
          </a:xfrm>
          <a:prstGeom prst="straightConnector1">
            <a:avLst/>
          </a:prstGeom>
          <a:ln w="25400">
            <a:solidFill>
              <a:schemeClr val="bg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0B623449-CC9D-B34F-5475-7C40E258A536}"/>
              </a:ext>
            </a:extLst>
          </p:cNvPr>
          <p:cNvSpPr txBox="1"/>
          <p:nvPr/>
        </p:nvSpPr>
        <p:spPr>
          <a:xfrm>
            <a:off x="2022561" y="4757352"/>
            <a:ext cx="2168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First time we play…</a:t>
            </a:r>
            <a:endParaRPr lang="zh-CN" altLang="en-US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256AA5D-421D-4EEC-1BB3-FF57AAF19068}"/>
              </a:ext>
            </a:extLst>
          </p:cNvPr>
          <p:cNvSpPr txBox="1"/>
          <p:nvPr/>
        </p:nvSpPr>
        <p:spPr>
          <a:xfrm>
            <a:off x="5176971" y="4753674"/>
            <a:ext cx="2391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Second time we play…</a:t>
            </a:r>
            <a:endParaRPr lang="zh-CN" altLang="en-US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C6484AA1-6E74-96D8-9DFD-25DB171E8CD7}"/>
              </a:ext>
            </a:extLst>
          </p:cNvPr>
          <p:cNvSpPr txBox="1"/>
          <p:nvPr/>
        </p:nvSpPr>
        <p:spPr>
          <a:xfrm>
            <a:off x="8619754" y="4759736"/>
            <a:ext cx="2391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Third time we play…</a:t>
            </a:r>
            <a:endParaRPr lang="zh-CN" altLang="en-US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6351AD12-49F3-D328-FAF4-2F42F2332DEB}"/>
              </a:ext>
            </a:extLst>
          </p:cNvPr>
          <p:cNvSpPr txBox="1"/>
          <p:nvPr/>
        </p:nvSpPr>
        <p:spPr>
          <a:xfrm>
            <a:off x="2939016" y="5708979"/>
            <a:ext cx="75347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Always the </a:t>
            </a:r>
            <a:r>
              <a:rPr lang="en-US" altLang="zh-CN" sz="3200" dirty="0">
                <a:solidFill>
                  <a:schemeClr val="accent2">
                    <a:lumMod val="60000"/>
                    <a:lumOff val="40000"/>
                  </a:schemeClr>
                </a:solidFill>
                <a:latin typeface="High Tower Text" panose="02040502050506030303" pitchFamily="18" charset="0"/>
              </a:rPr>
              <a:t>same</a:t>
            </a:r>
            <a:r>
              <a:rPr lang="en-US" altLang="zh-CN" sz="32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 locations, BORING!!!</a:t>
            </a:r>
            <a:endParaRPr lang="zh-CN" altLang="en-US" sz="32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99931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EF320C-AA9D-FE14-1B94-E3D94F2983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4EAF034-F947-FDC5-F048-59CFC730F53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5DEF901-BE94-DCD0-D367-03BFFFAD3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18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9AE0B9F3-1068-CF05-F0E8-E5128CC938AE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Random is a Surprise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5186757-20B4-DF46-E7AD-F174077C44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4430" y="2994865"/>
            <a:ext cx="2789778" cy="2005573"/>
          </a:xfrm>
          <a:prstGeom prst="rect">
            <a:avLst/>
          </a:prstGeom>
        </p:spPr>
      </p:pic>
      <p:pic>
        <p:nvPicPr>
          <p:cNvPr id="15" name="Picture 14" descr="A deck of playing cards&#10;&#10;Description automatically generated">
            <a:extLst>
              <a:ext uri="{FF2B5EF4-FFF2-40B4-BE49-F238E27FC236}">
                <a16:creationId xmlns:a16="http://schemas.microsoft.com/office/drawing/2014/main" id="{50A1D95D-34E0-D63F-F2FC-D6F55C5E09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9644" y="3111498"/>
            <a:ext cx="2743200" cy="1785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4739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DD7180-EBF0-B5B9-FC7D-FBE9D27C07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650A222-5E9C-730C-36BE-0566BB86F94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A7BAF08-D7EE-086E-60C1-2B8D690DB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19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65C43AF9-E701-BAD9-DF86-18BBED1C9D36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Go to Random Position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C2B3E3-7A93-2312-49C8-4C26D1B829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8848" y="3312390"/>
            <a:ext cx="5314303" cy="1380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1230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BC4EB1B-EA6B-DFE4-AF3B-05D0EB2532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53E70DF-9B91-8A92-BF94-1399BB9FF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2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24BC39E7-8798-676F-63C1-093D28359AFA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Slide</a:t>
            </a:r>
          </a:p>
        </p:txBody>
      </p:sp>
    </p:spTree>
    <p:extLst>
      <p:ext uri="{BB962C8B-B14F-4D97-AF65-F5344CB8AC3E}">
        <p14:creationId xmlns:p14="http://schemas.microsoft.com/office/powerpoint/2010/main" val="36688687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713AD1-4B04-0E68-A359-352EB37F05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EC3C556-54A5-AF48-EA50-A27E16C4078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7BFE639-0E95-6E17-6CBE-164EEE4D10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20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FE6F7BAE-346F-3130-05C3-B5B48C5590F2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Go to Random Position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27AE32BC-B722-DE84-C81C-A371D8E1DF2E}"/>
              </a:ext>
            </a:extLst>
          </p:cNvPr>
          <p:cNvSpPr/>
          <p:nvPr/>
        </p:nvSpPr>
        <p:spPr>
          <a:xfrm>
            <a:off x="4869234" y="3716574"/>
            <a:ext cx="2453533" cy="572610"/>
          </a:xfrm>
          <a:prstGeom prst="rightArrow">
            <a:avLst/>
          </a:prstGeom>
          <a:solidFill>
            <a:schemeClr val="bg1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FB40804-EC72-0A85-0ED8-3B59E86C53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7164" y="1906129"/>
            <a:ext cx="1210454" cy="4721051"/>
          </a:xfrm>
          <a:prstGeom prst="rect">
            <a:avLst/>
          </a:prstGeom>
        </p:spPr>
      </p:pic>
      <p:pic>
        <p:nvPicPr>
          <p:cNvPr id="10" name="Picture 9" descr="A screenshot of a phone&#10;&#10;Description automatically generated">
            <a:extLst>
              <a:ext uri="{FF2B5EF4-FFF2-40B4-BE49-F238E27FC236}">
                <a16:creationId xmlns:a16="http://schemas.microsoft.com/office/drawing/2014/main" id="{5208221D-505D-D702-9939-C03B63E044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3685" y="1903583"/>
            <a:ext cx="1161153" cy="472614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8E992C7-C2B2-1264-6D94-D51552E58E97}"/>
              </a:ext>
            </a:extLst>
          </p:cNvPr>
          <p:cNvSpPr/>
          <p:nvPr/>
        </p:nvSpPr>
        <p:spPr>
          <a:xfrm>
            <a:off x="8424635" y="2484604"/>
            <a:ext cx="1317242" cy="36909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4D1D78D-F0B6-BA7D-9011-5CF65DA4909B}"/>
              </a:ext>
            </a:extLst>
          </p:cNvPr>
          <p:cNvSpPr/>
          <p:nvPr/>
        </p:nvSpPr>
        <p:spPr>
          <a:xfrm>
            <a:off x="8423770" y="3310990"/>
            <a:ext cx="1317242" cy="36909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428B53C-3ADA-FC18-A6D0-DD90A177F1B3}"/>
              </a:ext>
            </a:extLst>
          </p:cNvPr>
          <p:cNvSpPr/>
          <p:nvPr/>
        </p:nvSpPr>
        <p:spPr>
          <a:xfrm>
            <a:off x="8423770" y="4117579"/>
            <a:ext cx="1317242" cy="36909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116A242-CB43-081E-D4B2-337AB15B2F84}"/>
              </a:ext>
            </a:extLst>
          </p:cNvPr>
          <p:cNvSpPr/>
          <p:nvPr/>
        </p:nvSpPr>
        <p:spPr>
          <a:xfrm>
            <a:off x="8423770" y="4928379"/>
            <a:ext cx="1317242" cy="36909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85E18AC-5014-8FD0-436A-55FC1DB3415B}"/>
              </a:ext>
            </a:extLst>
          </p:cNvPr>
          <p:cNvSpPr/>
          <p:nvPr/>
        </p:nvSpPr>
        <p:spPr>
          <a:xfrm>
            <a:off x="8423770" y="5735139"/>
            <a:ext cx="1317242" cy="36909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63259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45FD8B-3C11-92AF-6B0C-C8149088D5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390EB5D-415D-5F38-770A-878565AC8B9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437A3E6-764E-ADCF-E100-5C2968E13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21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517EAC7B-0116-085F-33DB-6ADC6F514F98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This is Exciting!!!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4181AD5B-BBF8-2546-DA27-09676A7F2A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64138" y="2628685"/>
            <a:ext cx="2677861" cy="2018098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A7EA3993-4A92-1BC4-FC33-2CF88C7291B0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14885" y="3582971"/>
            <a:ext cx="207715" cy="382196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E4B393B6-687F-12EB-A7E3-880A1DA1E834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92437" y="2752616"/>
            <a:ext cx="207715" cy="382196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EE4E339F-CC3F-E6F9-A674-1E80D3262F77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00072" y="3565228"/>
            <a:ext cx="207715" cy="382196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DBB856D8-6220-167B-C3BA-9FA94773598B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15184" y="3200775"/>
            <a:ext cx="207715" cy="382196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0CCF72B4-3777-06BF-ECB0-312584B736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88314" y="4194942"/>
            <a:ext cx="207715" cy="382196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405B07B-A3AA-3C55-C3C9-A9E2FA294B93}"/>
              </a:ext>
            </a:extLst>
          </p:cNvPr>
          <p:cNvCxnSpPr>
            <a:cxnSpLocks/>
          </p:cNvCxnSpPr>
          <p:nvPr/>
        </p:nvCxnSpPr>
        <p:spPr>
          <a:xfrm flipV="1">
            <a:off x="2325980" y="3258743"/>
            <a:ext cx="384756" cy="497583"/>
          </a:xfrm>
          <a:prstGeom prst="straightConnector1">
            <a:avLst/>
          </a:prstGeom>
          <a:ln w="25400">
            <a:solidFill>
              <a:schemeClr val="bg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963304F-44E4-1E2D-8A68-8C8514447E8D}"/>
              </a:ext>
            </a:extLst>
          </p:cNvPr>
          <p:cNvCxnSpPr>
            <a:cxnSpLocks/>
          </p:cNvCxnSpPr>
          <p:nvPr/>
        </p:nvCxnSpPr>
        <p:spPr>
          <a:xfrm>
            <a:off x="2946306" y="3173511"/>
            <a:ext cx="51577" cy="318487"/>
          </a:xfrm>
          <a:prstGeom prst="straightConnector1">
            <a:avLst/>
          </a:prstGeom>
          <a:ln w="25400">
            <a:solidFill>
              <a:schemeClr val="bg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D67C7C0-4F41-6C26-B532-7930C9F4C90C}"/>
              </a:ext>
            </a:extLst>
          </p:cNvPr>
          <p:cNvCxnSpPr>
            <a:cxnSpLocks/>
          </p:cNvCxnSpPr>
          <p:nvPr/>
        </p:nvCxnSpPr>
        <p:spPr>
          <a:xfrm flipV="1">
            <a:off x="3776084" y="3637734"/>
            <a:ext cx="231259" cy="534969"/>
          </a:xfrm>
          <a:prstGeom prst="straightConnector1">
            <a:avLst/>
          </a:prstGeom>
          <a:ln w="25400">
            <a:solidFill>
              <a:schemeClr val="bg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1CE03D1F-9B10-2A52-F994-F0908690227C}"/>
              </a:ext>
            </a:extLst>
          </p:cNvPr>
          <p:cNvCxnSpPr>
            <a:cxnSpLocks/>
          </p:cNvCxnSpPr>
          <p:nvPr/>
        </p:nvCxnSpPr>
        <p:spPr>
          <a:xfrm>
            <a:off x="3011874" y="4017247"/>
            <a:ext cx="633534" cy="310913"/>
          </a:xfrm>
          <a:prstGeom prst="straightConnector1">
            <a:avLst/>
          </a:prstGeom>
          <a:ln w="25400">
            <a:solidFill>
              <a:schemeClr val="bg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Graphic 42">
            <a:extLst>
              <a:ext uri="{FF2B5EF4-FFF2-40B4-BE49-F238E27FC236}">
                <a16:creationId xmlns:a16="http://schemas.microsoft.com/office/drawing/2014/main" id="{42C33E16-3ACB-C94C-F96E-CA842A455B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18439" y="2628685"/>
            <a:ext cx="2677861" cy="2018098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id="{33080870-C3BE-2E1E-A500-E386B89E9B14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95717" y="2818579"/>
            <a:ext cx="207715" cy="382196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id="{2530809D-196A-74EA-5924-4D50F773E37A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20309" y="3438871"/>
            <a:ext cx="207715" cy="382196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56408B90-431F-F938-42E0-4B0BE3753C7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15597" y="3344012"/>
            <a:ext cx="207715" cy="382196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id="{B61CF873-367C-C01D-7093-7F3DFE1450AD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14841" y="4024146"/>
            <a:ext cx="207715" cy="382196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id="{33A3D11A-22A4-30C0-DA7B-5D1F113944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95919" y="4006445"/>
            <a:ext cx="207715" cy="382196"/>
          </a:xfrm>
          <a:prstGeom prst="rect">
            <a:avLst/>
          </a:prstGeom>
        </p:spPr>
      </p:pic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A32D5AFF-92EF-958D-EE27-DA7030DFAFFA}"/>
              </a:ext>
            </a:extLst>
          </p:cNvPr>
          <p:cNvCxnSpPr>
            <a:cxnSpLocks/>
          </p:cNvCxnSpPr>
          <p:nvPr/>
        </p:nvCxnSpPr>
        <p:spPr>
          <a:xfrm flipH="1">
            <a:off x="5846064" y="3253493"/>
            <a:ext cx="509694" cy="334901"/>
          </a:xfrm>
          <a:prstGeom prst="straightConnector1">
            <a:avLst/>
          </a:prstGeom>
          <a:ln w="25400">
            <a:solidFill>
              <a:schemeClr val="bg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12DDEDBA-1CA3-8292-CD70-D7D77394FCCB}"/>
              </a:ext>
            </a:extLst>
          </p:cNvPr>
          <p:cNvCxnSpPr>
            <a:cxnSpLocks/>
          </p:cNvCxnSpPr>
          <p:nvPr/>
        </p:nvCxnSpPr>
        <p:spPr>
          <a:xfrm flipV="1">
            <a:off x="5908176" y="3565228"/>
            <a:ext cx="1040637" cy="99854"/>
          </a:xfrm>
          <a:prstGeom prst="straightConnector1">
            <a:avLst/>
          </a:prstGeom>
          <a:ln w="25400">
            <a:solidFill>
              <a:schemeClr val="bg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016CD875-777D-BDA5-62B0-DC80DC279323}"/>
              </a:ext>
            </a:extLst>
          </p:cNvPr>
          <p:cNvCxnSpPr>
            <a:cxnSpLocks/>
          </p:cNvCxnSpPr>
          <p:nvPr/>
        </p:nvCxnSpPr>
        <p:spPr>
          <a:xfrm flipH="1">
            <a:off x="6006137" y="3726208"/>
            <a:ext cx="1108704" cy="418317"/>
          </a:xfrm>
          <a:prstGeom prst="straightConnector1">
            <a:avLst/>
          </a:prstGeom>
          <a:ln w="25400">
            <a:solidFill>
              <a:schemeClr val="bg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FFBC969F-29F8-7FB1-AC3F-5331B284A50A}"/>
              </a:ext>
            </a:extLst>
          </p:cNvPr>
          <p:cNvCxnSpPr>
            <a:cxnSpLocks/>
          </p:cNvCxnSpPr>
          <p:nvPr/>
        </p:nvCxnSpPr>
        <p:spPr>
          <a:xfrm flipV="1">
            <a:off x="6038734" y="4212604"/>
            <a:ext cx="1013623" cy="48759"/>
          </a:xfrm>
          <a:prstGeom prst="straightConnector1">
            <a:avLst/>
          </a:prstGeom>
          <a:ln w="25400">
            <a:solidFill>
              <a:schemeClr val="bg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Graphic 52">
            <a:extLst>
              <a:ext uri="{FF2B5EF4-FFF2-40B4-BE49-F238E27FC236}">
                <a16:creationId xmlns:a16="http://schemas.microsoft.com/office/drawing/2014/main" id="{A1F46C2A-C9C9-35E4-4B9D-7101241583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72740" y="2628685"/>
            <a:ext cx="2677861" cy="2018098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id="{8EACC079-241F-BFFB-5C3E-06554ED8C89E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89195" y="2752616"/>
            <a:ext cx="207715" cy="382196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id="{BD3B67C5-7104-918C-1CC5-83914C27DF82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469142" y="4222993"/>
            <a:ext cx="207715" cy="382196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id="{FBBA7636-3233-CA6F-4EBE-F653762CAB82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39013" y="3533782"/>
            <a:ext cx="207715" cy="382196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id="{4BAD8E21-C95C-70AE-F7E2-F839403671E1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450458" y="3094927"/>
            <a:ext cx="207715" cy="382196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id="{BD723BD9-F93F-1E5D-E333-8841E005DB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90764" y="3740924"/>
            <a:ext cx="207715" cy="382196"/>
          </a:xfrm>
          <a:prstGeom prst="rect">
            <a:avLst/>
          </a:prstGeom>
        </p:spPr>
      </p:pic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FA6C5217-FC5D-E166-8123-BE194E8975C2}"/>
              </a:ext>
            </a:extLst>
          </p:cNvPr>
          <p:cNvCxnSpPr>
            <a:cxnSpLocks/>
          </p:cNvCxnSpPr>
          <p:nvPr/>
        </p:nvCxnSpPr>
        <p:spPr>
          <a:xfrm>
            <a:off x="9144000" y="3821067"/>
            <a:ext cx="545195" cy="110955"/>
          </a:xfrm>
          <a:prstGeom prst="straightConnector1">
            <a:avLst/>
          </a:prstGeom>
          <a:ln w="25400">
            <a:solidFill>
              <a:schemeClr val="bg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84B7D6BF-4CFA-76A6-1775-8CFA428F7560}"/>
              </a:ext>
            </a:extLst>
          </p:cNvPr>
          <p:cNvCxnSpPr>
            <a:cxnSpLocks/>
          </p:cNvCxnSpPr>
          <p:nvPr/>
        </p:nvCxnSpPr>
        <p:spPr>
          <a:xfrm flipH="1">
            <a:off x="9144000" y="3009677"/>
            <a:ext cx="414528" cy="713512"/>
          </a:xfrm>
          <a:prstGeom prst="straightConnector1">
            <a:avLst/>
          </a:prstGeom>
          <a:ln w="25400">
            <a:solidFill>
              <a:schemeClr val="bg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F608182C-F5B5-FA8F-53AE-3C634DE74724}"/>
              </a:ext>
            </a:extLst>
          </p:cNvPr>
          <p:cNvCxnSpPr>
            <a:cxnSpLocks/>
          </p:cNvCxnSpPr>
          <p:nvPr/>
        </p:nvCxnSpPr>
        <p:spPr>
          <a:xfrm>
            <a:off x="10554315" y="3533782"/>
            <a:ext cx="18684" cy="589338"/>
          </a:xfrm>
          <a:prstGeom prst="straightConnector1">
            <a:avLst/>
          </a:prstGeom>
          <a:ln w="25400">
            <a:solidFill>
              <a:schemeClr val="bg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6C6D766A-4EBA-4CF5-1A6F-2E8C724F75B7}"/>
              </a:ext>
            </a:extLst>
          </p:cNvPr>
          <p:cNvCxnSpPr>
            <a:cxnSpLocks/>
          </p:cNvCxnSpPr>
          <p:nvPr/>
        </p:nvCxnSpPr>
        <p:spPr>
          <a:xfrm flipV="1">
            <a:off x="10112076" y="3366433"/>
            <a:ext cx="283794" cy="454634"/>
          </a:xfrm>
          <a:prstGeom prst="straightConnector1">
            <a:avLst/>
          </a:prstGeom>
          <a:ln w="25400">
            <a:solidFill>
              <a:schemeClr val="bg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49C0E5A3-128F-D27C-0A93-7F380E6F56DF}"/>
              </a:ext>
            </a:extLst>
          </p:cNvPr>
          <p:cNvSpPr txBox="1"/>
          <p:nvPr/>
        </p:nvSpPr>
        <p:spPr>
          <a:xfrm>
            <a:off x="2022561" y="4757352"/>
            <a:ext cx="2168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First time we play…</a:t>
            </a:r>
            <a:endParaRPr lang="zh-CN" altLang="en-US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6F17B2BF-37D0-FA20-3464-7376F0B3D35A}"/>
              </a:ext>
            </a:extLst>
          </p:cNvPr>
          <p:cNvSpPr txBox="1"/>
          <p:nvPr/>
        </p:nvSpPr>
        <p:spPr>
          <a:xfrm>
            <a:off x="5176971" y="4753674"/>
            <a:ext cx="2391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Second time we play…</a:t>
            </a:r>
            <a:endParaRPr lang="zh-CN" altLang="en-US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92393BE6-56BB-8A46-F406-B86D5617EC63}"/>
              </a:ext>
            </a:extLst>
          </p:cNvPr>
          <p:cNvSpPr txBox="1"/>
          <p:nvPr/>
        </p:nvSpPr>
        <p:spPr>
          <a:xfrm>
            <a:off x="8619754" y="4759736"/>
            <a:ext cx="2391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Third time we play…</a:t>
            </a:r>
            <a:endParaRPr lang="zh-CN" altLang="en-US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FBDB228A-F098-59BF-A842-D0C07C758B1E}"/>
              </a:ext>
            </a:extLst>
          </p:cNvPr>
          <p:cNvSpPr txBox="1"/>
          <p:nvPr/>
        </p:nvSpPr>
        <p:spPr>
          <a:xfrm>
            <a:off x="3694985" y="5732155"/>
            <a:ext cx="55719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accent2">
                    <a:lumMod val="60000"/>
                    <a:lumOff val="40000"/>
                  </a:schemeClr>
                </a:solidFill>
                <a:latin typeface="High Tower Text" panose="02040502050506030303" pitchFamily="18" charset="0"/>
              </a:rPr>
              <a:t>Different</a:t>
            </a:r>
            <a:r>
              <a:rPr lang="en-US" altLang="zh-CN" sz="32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 locations each time!!!</a:t>
            </a:r>
            <a:endParaRPr lang="zh-CN" altLang="en-US" sz="32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45829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D6B986-6141-BDEA-67BF-9545B35343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C9442C9-EA1B-6CC2-9BF8-505DDF8982E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>
              <a:alpha val="97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A6D5C27-D412-AD2E-B0D8-1DCEE781F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22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1150367A-DEB8-BA8C-BA12-0634AFD7CCC2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I See Some Repetitions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4614BEC-060E-86D7-35DD-6B87D85336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6444" y="1816589"/>
            <a:ext cx="1210454" cy="4721051"/>
          </a:xfrm>
          <a:prstGeom prst="rect">
            <a:avLst/>
          </a:prstGeom>
        </p:spPr>
      </p:pic>
      <p:sp>
        <p:nvSpPr>
          <p:cNvPr id="5" name="Right Brace 4">
            <a:extLst>
              <a:ext uri="{FF2B5EF4-FFF2-40B4-BE49-F238E27FC236}">
                <a16:creationId xmlns:a16="http://schemas.microsoft.com/office/drawing/2014/main" id="{7AE3A71A-BEA3-21AC-A356-3F1A810180EE}"/>
              </a:ext>
            </a:extLst>
          </p:cNvPr>
          <p:cNvSpPr/>
          <p:nvPr/>
        </p:nvSpPr>
        <p:spPr>
          <a:xfrm>
            <a:off x="4004267" y="2558661"/>
            <a:ext cx="182880" cy="604911"/>
          </a:xfrm>
          <a:prstGeom prst="rightBrace">
            <a:avLst/>
          </a:prstGeom>
          <a:ln w="254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ACD6646D-F72D-6954-9661-1E9A580F5255}"/>
              </a:ext>
            </a:extLst>
          </p:cNvPr>
          <p:cNvSpPr/>
          <p:nvPr/>
        </p:nvSpPr>
        <p:spPr>
          <a:xfrm>
            <a:off x="4003263" y="3332186"/>
            <a:ext cx="182880" cy="604911"/>
          </a:xfrm>
          <a:prstGeom prst="rightBrace">
            <a:avLst/>
          </a:prstGeom>
          <a:ln w="254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B7B138C3-6A25-1C79-48C0-8EEBF357592A}"/>
              </a:ext>
            </a:extLst>
          </p:cNvPr>
          <p:cNvSpPr/>
          <p:nvPr/>
        </p:nvSpPr>
        <p:spPr>
          <a:xfrm>
            <a:off x="4003263" y="4137561"/>
            <a:ext cx="182880" cy="604911"/>
          </a:xfrm>
          <a:prstGeom prst="rightBrace">
            <a:avLst/>
          </a:prstGeom>
          <a:ln w="254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1FD1139E-FE6A-2A6D-E617-AC55DA6EB296}"/>
              </a:ext>
            </a:extLst>
          </p:cNvPr>
          <p:cNvSpPr/>
          <p:nvPr/>
        </p:nvSpPr>
        <p:spPr>
          <a:xfrm>
            <a:off x="3996230" y="4942936"/>
            <a:ext cx="182880" cy="604911"/>
          </a:xfrm>
          <a:prstGeom prst="rightBrace">
            <a:avLst/>
          </a:prstGeom>
          <a:ln w="254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96855C77-239C-52D5-2AB3-43921C90E7E4}"/>
              </a:ext>
            </a:extLst>
          </p:cNvPr>
          <p:cNvSpPr/>
          <p:nvPr/>
        </p:nvSpPr>
        <p:spPr>
          <a:xfrm>
            <a:off x="4003263" y="5748311"/>
            <a:ext cx="182880" cy="604911"/>
          </a:xfrm>
          <a:prstGeom prst="rightBrace">
            <a:avLst/>
          </a:prstGeom>
          <a:ln w="254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09789C5-A591-B28A-4312-B2B31E4EF434}"/>
              </a:ext>
            </a:extLst>
          </p:cNvPr>
          <p:cNvSpPr txBox="1"/>
          <p:nvPr/>
        </p:nvSpPr>
        <p:spPr>
          <a:xfrm>
            <a:off x="4206265" y="2676450"/>
            <a:ext cx="5495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Go to random position, show up, and wait for 1 second</a:t>
            </a:r>
            <a:endParaRPr lang="zh-CN" altLang="en-US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B81555C-14AC-9243-DDF2-9B194AD6E029}"/>
              </a:ext>
            </a:extLst>
          </p:cNvPr>
          <p:cNvSpPr txBox="1"/>
          <p:nvPr/>
        </p:nvSpPr>
        <p:spPr>
          <a:xfrm>
            <a:off x="4206264" y="3449975"/>
            <a:ext cx="5495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Go to random position, show up, and wait for 1 second</a:t>
            </a:r>
            <a:endParaRPr lang="zh-CN" altLang="en-US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6DE9E84-49CF-9FE3-F4CE-38785BCA9509}"/>
              </a:ext>
            </a:extLst>
          </p:cNvPr>
          <p:cNvSpPr txBox="1"/>
          <p:nvPr/>
        </p:nvSpPr>
        <p:spPr>
          <a:xfrm>
            <a:off x="4206264" y="4255350"/>
            <a:ext cx="5495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Go to random position, show up, and wait for 1 second</a:t>
            </a:r>
            <a:endParaRPr lang="zh-CN" altLang="en-US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B39FAD5-7C50-CB20-EFE1-318B5261FCD9}"/>
              </a:ext>
            </a:extLst>
          </p:cNvPr>
          <p:cNvSpPr txBox="1"/>
          <p:nvPr/>
        </p:nvSpPr>
        <p:spPr>
          <a:xfrm>
            <a:off x="4206264" y="5060725"/>
            <a:ext cx="5495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Go to random position, show up, and wait for 1 second</a:t>
            </a:r>
            <a:endParaRPr lang="zh-CN" altLang="en-US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D89EE13-8290-8E64-DCC9-AD84E0999064}"/>
              </a:ext>
            </a:extLst>
          </p:cNvPr>
          <p:cNvSpPr txBox="1"/>
          <p:nvPr/>
        </p:nvSpPr>
        <p:spPr>
          <a:xfrm>
            <a:off x="4206264" y="5865684"/>
            <a:ext cx="5495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Go to random position, show up, and wait for 1 second</a:t>
            </a:r>
            <a:endParaRPr lang="zh-CN" altLang="en-US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78513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EB7918-7272-4631-1002-113C2139C3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C1D1D32-8914-881A-5299-2D3A7170A6F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>
              <a:alpha val="97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CC8ED69-9482-2E9C-0BC7-0DE7BE3B2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23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82188CE5-C08D-3A1F-5B2D-1A8B0506B97D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Let’s REPEAT!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A5D56F1-BF05-82AA-CFF4-526A0C9638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6444" y="1816589"/>
            <a:ext cx="1210454" cy="472105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4091F80-3173-777C-549B-DA58A9AF27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5220" y="2362198"/>
            <a:ext cx="2205038" cy="3281363"/>
          </a:xfrm>
          <a:prstGeom prst="rect">
            <a:avLst/>
          </a:prstGeom>
        </p:spPr>
      </p:pic>
      <p:sp>
        <p:nvSpPr>
          <p:cNvPr id="19" name="Arrow: Right 18">
            <a:extLst>
              <a:ext uri="{FF2B5EF4-FFF2-40B4-BE49-F238E27FC236}">
                <a16:creationId xmlns:a16="http://schemas.microsoft.com/office/drawing/2014/main" id="{C2A642AD-9008-5251-4B81-A4FD5D77DA9C}"/>
              </a:ext>
            </a:extLst>
          </p:cNvPr>
          <p:cNvSpPr/>
          <p:nvPr/>
        </p:nvSpPr>
        <p:spPr>
          <a:xfrm>
            <a:off x="5208946" y="3716574"/>
            <a:ext cx="1774108" cy="572610"/>
          </a:xfrm>
          <a:prstGeom prst="rightArrow">
            <a:avLst/>
          </a:prstGeom>
          <a:solidFill>
            <a:schemeClr val="bg1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990425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B25256-B484-474C-83F1-6AF83B4904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40C2AF8-D1E1-5C7A-78B7-4AD423E2FB7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>
              <a:alpha val="97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D29BF7F-9666-E127-7956-66B8E3DC8C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24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C8C2C0D0-BE3B-F467-43EE-A39D154762A8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Let’s REPEAT!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0A65BA4-7FA7-461E-9259-DCC03C11AC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5419" y="2285991"/>
            <a:ext cx="2461320" cy="3662742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5B141220-0F8F-34DE-9DF7-2126761FA37B}"/>
              </a:ext>
            </a:extLst>
          </p:cNvPr>
          <p:cNvSpPr/>
          <p:nvPr/>
        </p:nvSpPr>
        <p:spPr>
          <a:xfrm>
            <a:off x="2691739" y="3484719"/>
            <a:ext cx="609600" cy="502920"/>
          </a:xfrm>
          <a:prstGeom prst="ellipse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890D06-6436-83F1-DF54-1638D8D3FAB5}"/>
              </a:ext>
            </a:extLst>
          </p:cNvPr>
          <p:cNvSpPr txBox="1"/>
          <p:nvPr/>
        </p:nvSpPr>
        <p:spPr>
          <a:xfrm>
            <a:off x="5646445" y="2899369"/>
            <a:ext cx="549584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Change this iteration number and you can repeat 100 times, 1000 times or as many as you like!</a:t>
            </a:r>
            <a:endParaRPr lang="zh-CN" altLang="en-US" sz="32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E42F564-2566-95E9-6BE9-B5793DCD6001}"/>
              </a:ext>
            </a:extLst>
          </p:cNvPr>
          <p:cNvCxnSpPr>
            <a:cxnSpLocks/>
            <a:stCxn id="3" idx="6"/>
          </p:cNvCxnSpPr>
          <p:nvPr/>
        </p:nvCxnSpPr>
        <p:spPr>
          <a:xfrm flipV="1">
            <a:off x="3301339" y="3589020"/>
            <a:ext cx="2291741" cy="147159"/>
          </a:xfrm>
          <a:prstGeom prst="line">
            <a:avLst/>
          </a:prstGeom>
          <a:ln w="5080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44571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D510A7-C189-9397-6400-CEF8CB3843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B17727D-22D7-1CAC-062B-14D9C5789B1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>
              <a:alpha val="97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60CFBB4-743D-9AF8-9B7A-AC1EF3DECD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25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FF104B55-447E-99F5-EA9D-923C8A02A2FA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66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End of loop, End of Game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DEAEDFD-0C9D-04E8-FF32-8CC46D42EB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5419" y="2285991"/>
            <a:ext cx="2461320" cy="3662742"/>
          </a:xfrm>
          <a:prstGeom prst="rect">
            <a:avLst/>
          </a:prstGeom>
        </p:spPr>
      </p:pic>
      <p:sp>
        <p:nvSpPr>
          <p:cNvPr id="7" name="Arc 6">
            <a:extLst>
              <a:ext uri="{FF2B5EF4-FFF2-40B4-BE49-F238E27FC236}">
                <a16:creationId xmlns:a16="http://schemas.microsoft.com/office/drawing/2014/main" id="{E3D51778-F7EF-C89F-5B37-613B560EEBD4}"/>
              </a:ext>
            </a:extLst>
          </p:cNvPr>
          <p:cNvSpPr/>
          <p:nvPr/>
        </p:nvSpPr>
        <p:spPr>
          <a:xfrm rot="2721434">
            <a:off x="1232826" y="3373831"/>
            <a:ext cx="3080623" cy="3339279"/>
          </a:xfrm>
          <a:prstGeom prst="arc">
            <a:avLst/>
          </a:prstGeom>
          <a:ln w="50800">
            <a:solidFill>
              <a:srgbClr val="C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0CDA42-6DCD-ADA7-752F-20AE16B0B42D}"/>
              </a:ext>
            </a:extLst>
          </p:cNvPr>
          <p:cNvSpPr txBox="1"/>
          <p:nvPr/>
        </p:nvSpPr>
        <p:spPr>
          <a:xfrm>
            <a:off x="5646445" y="2899369"/>
            <a:ext cx="549584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After all iterations, the loop completes and the game comes to an end.</a:t>
            </a:r>
            <a:endParaRPr lang="zh-CN" altLang="en-US" sz="32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41F225A-41D9-A42D-71AD-B5B5B6CF066F}"/>
              </a:ext>
            </a:extLst>
          </p:cNvPr>
          <p:cNvSpPr txBox="1"/>
          <p:nvPr/>
        </p:nvSpPr>
        <p:spPr>
          <a:xfrm>
            <a:off x="2498532" y="6088364"/>
            <a:ext cx="29440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End of loop, end of game.</a:t>
            </a:r>
            <a:endParaRPr lang="zh-CN" altLang="en-US" sz="20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22068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40E302-F8A9-6746-C8F0-4E6704D927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FB63F8F-C2E7-D9FC-38C9-C7C36F716E7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5C722A-11FF-3EA3-5AB6-D9B933D76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26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B228AEBF-D411-0ADA-EBE0-093AB73C27BA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Run Forever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C71CDB-4EEE-8419-402F-6D063AEEE621}"/>
              </a:ext>
            </a:extLst>
          </p:cNvPr>
          <p:cNvSpPr txBox="1"/>
          <p:nvPr/>
        </p:nvSpPr>
        <p:spPr>
          <a:xfrm>
            <a:off x="2472702" y="2913194"/>
            <a:ext cx="401953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A lot of real games run </a:t>
            </a:r>
            <a:r>
              <a:rPr lang="en-US" altLang="zh-CN" sz="3600" dirty="0">
                <a:solidFill>
                  <a:schemeClr val="accent2">
                    <a:lumMod val="60000"/>
                    <a:lumOff val="40000"/>
                  </a:schemeClr>
                </a:solidFill>
                <a:latin typeface="High Tower Text" panose="02040502050506030303" pitchFamily="18" charset="0"/>
              </a:rPr>
              <a:t>forever</a:t>
            </a:r>
            <a:r>
              <a:rPr lang="en-US" altLang="zh-CN" sz="36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 until we decide to stop them. </a:t>
            </a:r>
            <a:endParaRPr lang="zh-CN" altLang="en-US" sz="36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D43F69A-1D2B-98D9-D0DA-27C1A33B7B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9324" y="2319969"/>
            <a:ext cx="1776770" cy="3706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4832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5088A4-71C8-171D-E642-057C34EB36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60C4269-CB76-6966-4D00-781F96BC6DD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ADCFBFA-D125-8E36-E9AC-AC8C07949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27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9A789240-5DD3-43F1-476A-3093EB3D0984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Forever Loop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8BBF4A-92C4-7260-6DAE-6718B08939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3630" y="2708247"/>
            <a:ext cx="3164740" cy="205708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F4E0FF1-AD02-CAFC-CC91-88705EB96ABC}"/>
              </a:ext>
            </a:extLst>
          </p:cNvPr>
          <p:cNvSpPr txBox="1"/>
          <p:nvPr/>
        </p:nvSpPr>
        <p:spPr>
          <a:xfrm>
            <a:off x="2585091" y="5257300"/>
            <a:ext cx="70218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Repeatedly run code </a:t>
            </a:r>
            <a:r>
              <a:rPr lang="en-US" altLang="zh-CN" sz="3600" dirty="0">
                <a:solidFill>
                  <a:schemeClr val="accent2">
                    <a:lumMod val="60000"/>
                    <a:lumOff val="40000"/>
                  </a:schemeClr>
                </a:solidFill>
                <a:latin typeface="High Tower Text" panose="02040502050506030303" pitchFamily="18" charset="0"/>
              </a:rPr>
              <a:t>forever</a:t>
            </a:r>
            <a:endParaRPr lang="zh-CN" altLang="en-US" sz="36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57990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166049-95DC-5F70-47CF-F3AF1B302E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F63951D-42FF-D963-192E-11F6F021CC8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C95714-2B31-BF4C-79E4-5416B246C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28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7EAEC5E2-1B12-7856-1361-D6AE4609B742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Repeat vs. Forever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7CBC0F-C806-9548-3D29-3DB49DD760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6959" y="3238844"/>
            <a:ext cx="2712720" cy="17632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9A60E8-29E2-9C3C-2413-628B98A6E7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1256" y="3238844"/>
            <a:ext cx="2712720" cy="189890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26A420E-B74B-51E7-826E-2BF98AC11E29}"/>
              </a:ext>
            </a:extLst>
          </p:cNvPr>
          <p:cNvSpPr/>
          <p:nvPr/>
        </p:nvSpPr>
        <p:spPr>
          <a:xfrm>
            <a:off x="2396462" y="3444907"/>
            <a:ext cx="927835" cy="46134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E319E78-EC7A-03CE-8B6D-D6FA2E18A57C}"/>
              </a:ext>
            </a:extLst>
          </p:cNvPr>
          <p:cNvSpPr/>
          <p:nvPr/>
        </p:nvSpPr>
        <p:spPr>
          <a:xfrm>
            <a:off x="7284374" y="3444906"/>
            <a:ext cx="1038643" cy="46134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F98C640-60AB-90C4-6695-E736040A0E1A}"/>
              </a:ext>
            </a:extLst>
          </p:cNvPr>
          <p:cNvCxnSpPr>
            <a:cxnSpLocks/>
          </p:cNvCxnSpPr>
          <p:nvPr/>
        </p:nvCxnSpPr>
        <p:spPr>
          <a:xfrm flipV="1">
            <a:off x="2831119" y="2466076"/>
            <a:ext cx="2183597" cy="875799"/>
          </a:xfrm>
          <a:prstGeom prst="line">
            <a:avLst/>
          </a:prstGeom>
          <a:ln w="5080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41C6198-0F2C-8C01-5242-A2E9A88DE8EC}"/>
              </a:ext>
            </a:extLst>
          </p:cNvPr>
          <p:cNvCxnSpPr>
            <a:cxnSpLocks/>
          </p:cNvCxnSpPr>
          <p:nvPr/>
        </p:nvCxnSpPr>
        <p:spPr>
          <a:xfrm>
            <a:off x="6326577" y="2466076"/>
            <a:ext cx="1477118" cy="875799"/>
          </a:xfrm>
          <a:prstGeom prst="line">
            <a:avLst/>
          </a:prstGeom>
          <a:ln w="5080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FCC2566A-C70A-ECAD-ECD8-EC8161A00E25}"/>
              </a:ext>
            </a:extLst>
          </p:cNvPr>
          <p:cNvSpPr txBox="1"/>
          <p:nvPr/>
        </p:nvSpPr>
        <p:spPr>
          <a:xfrm>
            <a:off x="3941105" y="1833441"/>
            <a:ext cx="33432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Different names</a:t>
            </a:r>
            <a:endParaRPr lang="zh-CN" altLang="en-US" sz="32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636C37E-FD34-9745-6F76-51E97AAF9D12}"/>
              </a:ext>
            </a:extLst>
          </p:cNvPr>
          <p:cNvSpPr/>
          <p:nvPr/>
        </p:nvSpPr>
        <p:spPr>
          <a:xfrm>
            <a:off x="3313317" y="3296477"/>
            <a:ext cx="790660" cy="667743"/>
          </a:xfrm>
          <a:prstGeom prst="ellipse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B2724643-69E6-37F6-625F-D7DC29D547D6}"/>
              </a:ext>
            </a:extLst>
          </p:cNvPr>
          <p:cNvSpPr/>
          <p:nvPr/>
        </p:nvSpPr>
        <p:spPr>
          <a:xfrm>
            <a:off x="8332629" y="3341875"/>
            <a:ext cx="790660" cy="667743"/>
          </a:xfrm>
          <a:prstGeom prst="ellipse">
            <a:avLst/>
          </a:prstGeom>
          <a:noFill/>
          <a:ln w="508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33C7300-AD45-E450-E2B8-75E8488D8867}"/>
              </a:ext>
            </a:extLst>
          </p:cNvPr>
          <p:cNvCxnSpPr>
            <a:cxnSpLocks/>
          </p:cNvCxnSpPr>
          <p:nvPr/>
        </p:nvCxnSpPr>
        <p:spPr>
          <a:xfrm>
            <a:off x="3825999" y="4021853"/>
            <a:ext cx="1623054" cy="1626388"/>
          </a:xfrm>
          <a:prstGeom prst="line">
            <a:avLst/>
          </a:prstGeom>
          <a:ln w="5080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A0EE5DA-E49B-8B21-BC16-7ACF469887F4}"/>
              </a:ext>
            </a:extLst>
          </p:cNvPr>
          <p:cNvCxnSpPr>
            <a:cxnSpLocks/>
          </p:cNvCxnSpPr>
          <p:nvPr/>
        </p:nvCxnSpPr>
        <p:spPr>
          <a:xfrm flipV="1">
            <a:off x="6821882" y="4067965"/>
            <a:ext cx="1906077" cy="1580276"/>
          </a:xfrm>
          <a:prstGeom prst="line">
            <a:avLst/>
          </a:prstGeom>
          <a:ln w="5080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161C10B2-5A99-6166-CBD4-D743FFFD6F10}"/>
              </a:ext>
            </a:extLst>
          </p:cNvPr>
          <p:cNvSpPr txBox="1"/>
          <p:nvPr/>
        </p:nvSpPr>
        <p:spPr>
          <a:xfrm>
            <a:off x="4520225" y="5610349"/>
            <a:ext cx="511221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Forever loop does not have iteration numbers</a:t>
            </a:r>
            <a:endParaRPr lang="zh-CN" altLang="en-US" sz="32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0773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4B740B-1B75-3D3F-0967-77E3E6FF14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07B8378-28FC-6487-CE8B-A9E4655C417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90463D8-A173-5653-1454-1C6799BF9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29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3A89456C-680C-844D-160E-B4799F71F3F5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Repeat vs. Forever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66FA29-1875-7C70-3CEE-2A98545D1A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1671" y="2592257"/>
            <a:ext cx="2712720" cy="17632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FA4A4A3-11EF-2766-E9AB-9E9C45B4B4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0977" y="2592257"/>
            <a:ext cx="2712720" cy="18989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DB288C7-BD88-C19D-F166-91ABAB834E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0977" y="4360605"/>
            <a:ext cx="2513437" cy="94148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BDA1593-6DD8-4D80-7299-0C46C5CAC4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8509" y="5580636"/>
            <a:ext cx="679044" cy="67887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8D76210-008A-AF91-6054-C66454B9A03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7815" y="5580636"/>
            <a:ext cx="679044" cy="67887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396C3B4-89E9-9D81-C0AF-72460D3F81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1671" y="4360605"/>
            <a:ext cx="2513437" cy="94148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1960935-FD82-12BC-EAA2-699BDBB31508}"/>
              </a:ext>
            </a:extLst>
          </p:cNvPr>
          <p:cNvSpPr txBox="1"/>
          <p:nvPr/>
        </p:nvSpPr>
        <p:spPr>
          <a:xfrm>
            <a:off x="5290459" y="3261689"/>
            <a:ext cx="291444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Add other blocks at the end?</a:t>
            </a:r>
            <a:endParaRPr lang="zh-CN" altLang="en-US" sz="32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79178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E9B22F-82AD-F301-B61B-5912A4C42E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9D17FD1-C783-CCF0-71D9-BCA5FE45555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37F14CF-F83D-1D2C-F9BC-97AF37A1F0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3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A69B65AE-F3DC-EBF7-75B1-7B12CF554898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Backdrop - Woods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E47B4D03-7CF5-9004-F664-5DA1B3D407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12629" y="2151514"/>
            <a:ext cx="5366742" cy="4044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0002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39C637-482B-E9BA-F780-9E3F4C81C7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7F356C0-0998-82CF-8A9F-C6B53B9D2C4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EB6714A-F6BC-AE09-CFF1-1750DA40E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30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F8122871-C404-4D6D-BC6D-46901F268C24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Ghost Wanders Forever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D6BC2F-91DE-8DDF-02E5-9BEE4D15C8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7820" y="2235842"/>
            <a:ext cx="2583240" cy="3844173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3E17509F-1EEF-D19F-479C-FB13561F1264}"/>
              </a:ext>
            </a:extLst>
          </p:cNvPr>
          <p:cNvSpPr/>
          <p:nvPr/>
        </p:nvSpPr>
        <p:spPr>
          <a:xfrm>
            <a:off x="5452786" y="3729515"/>
            <a:ext cx="1774108" cy="572610"/>
          </a:xfrm>
          <a:prstGeom prst="rightArrow">
            <a:avLst/>
          </a:prstGeom>
          <a:solidFill>
            <a:schemeClr val="bg1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E8A4CF1-80B3-0B2D-6E95-BF7214B894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8620" y="2235842"/>
            <a:ext cx="2583241" cy="3754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564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94DD67-9EA3-97E0-85C3-11CF5F3513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9D94C4F-E10C-4DAC-0D43-B2A95092718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067DF04-8157-7CD3-21E8-661575B7C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31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25365B-6DFA-A505-B989-2FB83A8A22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648" y="1746250"/>
            <a:ext cx="3159454" cy="40614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F35DF4D-A989-D63A-747F-9646A79BF4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9166" y="5913120"/>
            <a:ext cx="1212477" cy="7115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DCAA7FA-EA6B-10E9-12BE-AE55503D76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750" y="5837775"/>
            <a:ext cx="1263299" cy="77685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0D1D43A-7444-BFD6-46D2-2AF49F4B722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2344" y="1914759"/>
            <a:ext cx="2559777" cy="3720799"/>
          </a:xfrm>
          <a:prstGeom prst="rect">
            <a:avLst/>
          </a:prstGeom>
        </p:spPr>
      </p:pic>
      <p:sp>
        <p:nvSpPr>
          <p:cNvPr id="14" name="Google Shape;867;p33">
            <a:extLst>
              <a:ext uri="{FF2B5EF4-FFF2-40B4-BE49-F238E27FC236}">
                <a16:creationId xmlns:a16="http://schemas.microsoft.com/office/drawing/2014/main" id="{FD1A728F-A78E-F286-0EF1-D8BB570688BA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Start, Pause and Stop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9436D8E-A35D-C1F6-C7E8-7B5388758D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4496" y="1776365"/>
            <a:ext cx="3159454" cy="406141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312A7BA-1AD3-8C83-E526-DB999B90B6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5740" y="5903984"/>
            <a:ext cx="1206446" cy="644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3868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0F9CA6-723A-5BFD-4F3A-2F6168128F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FB0400D-08CD-6EAA-C833-A81857C83DD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4504D74-9D89-C4F0-E789-407871FB2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32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1C07F437-2C37-5222-086A-25B24067FA7D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Recap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784398-5454-EE58-9962-90128E9C5037}"/>
              </a:ext>
            </a:extLst>
          </p:cNvPr>
          <p:cNvSpPr txBox="1"/>
          <p:nvPr/>
        </p:nvSpPr>
        <p:spPr>
          <a:xfrm>
            <a:off x="1982647" y="2557206"/>
            <a:ext cx="822670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We often use </a:t>
            </a:r>
            <a:r>
              <a:rPr lang="en-US" altLang="zh-CN" sz="4000" dirty="0">
                <a:solidFill>
                  <a:schemeClr val="accent2">
                    <a:lumMod val="60000"/>
                    <a:lumOff val="40000"/>
                  </a:schemeClr>
                </a:solidFill>
                <a:latin typeface="High Tower Text" panose="02040502050506030303" pitchFamily="18" charset="0"/>
              </a:rPr>
              <a:t>forever</a:t>
            </a:r>
            <a:r>
              <a:rPr lang="en-US" altLang="zh-CN" sz="40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 loop to keep programs running </a:t>
            </a:r>
            <a:r>
              <a:rPr lang="en-US" altLang="zh-CN" sz="4000" dirty="0">
                <a:solidFill>
                  <a:schemeClr val="accent2">
                    <a:lumMod val="60000"/>
                    <a:lumOff val="40000"/>
                  </a:schemeClr>
                </a:solidFill>
                <a:latin typeface="High Tower Text" panose="02040502050506030303" pitchFamily="18" charset="0"/>
              </a:rPr>
              <a:t>forever</a:t>
            </a:r>
            <a:r>
              <a:rPr lang="en-US" altLang="zh-CN" sz="40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. Programs should only stop when </a:t>
            </a:r>
            <a:r>
              <a:rPr lang="en-US" altLang="zh-CN" sz="4000" dirty="0">
                <a:solidFill>
                  <a:schemeClr val="accent2">
                    <a:lumMod val="60000"/>
                    <a:lumOff val="40000"/>
                  </a:schemeClr>
                </a:solidFill>
                <a:latin typeface="High Tower Text" panose="02040502050506030303" pitchFamily="18" charset="0"/>
              </a:rPr>
              <a:t>players</a:t>
            </a:r>
            <a:r>
              <a:rPr lang="en-US" altLang="zh-CN" sz="40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 choose to do so.</a:t>
            </a:r>
            <a:endParaRPr lang="zh-CN" altLang="en-US" sz="40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98603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8B8931-B98C-6628-0FD0-DF341D75B8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AD50807-23DF-B5FD-BA09-DA41136BDEE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8A57831-339F-D85D-9BEB-D34314148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33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B29644E7-583B-FECF-7CE4-8A2DD3A6E123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More Randomness?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ED5C1DC-0381-73B1-0F17-5ED104E779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2600" y="1975719"/>
            <a:ext cx="2868608" cy="416970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E9CA628-75ED-B546-9696-CE160F0F696B}"/>
              </a:ext>
            </a:extLst>
          </p:cNvPr>
          <p:cNvSpPr/>
          <p:nvPr/>
        </p:nvSpPr>
        <p:spPr>
          <a:xfrm>
            <a:off x="2339662" y="5052544"/>
            <a:ext cx="2195084" cy="82247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0C15C3-0F79-C457-905A-39788A0A5D82}"/>
              </a:ext>
            </a:extLst>
          </p:cNvPr>
          <p:cNvSpPr txBox="1"/>
          <p:nvPr/>
        </p:nvSpPr>
        <p:spPr>
          <a:xfrm>
            <a:off x="5906947" y="2783298"/>
            <a:ext cx="467205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Always wait for </a:t>
            </a:r>
            <a:r>
              <a:rPr lang="en-US" altLang="zh-CN" sz="4000" dirty="0">
                <a:solidFill>
                  <a:schemeClr val="accent2">
                    <a:lumMod val="60000"/>
                    <a:lumOff val="40000"/>
                  </a:schemeClr>
                </a:solidFill>
                <a:latin typeface="High Tower Text" panose="02040502050506030303" pitchFamily="18" charset="0"/>
              </a:rPr>
              <a:t>one</a:t>
            </a:r>
            <a:r>
              <a:rPr lang="en-US" altLang="zh-CN" sz="40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 second, BORING! Can add some randomness?</a:t>
            </a:r>
            <a:endParaRPr lang="zh-CN" altLang="en-US" sz="40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87081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537EE3-5798-2FA3-E2B3-4BD2A1CFF4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A89F52C-7F84-8AB8-7CD7-7D662EAB494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E190BBC-B691-6D68-F514-1121F352D6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34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CBB88447-E982-3883-19B8-E9563366BFB9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Rolling a Dice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38C760-979A-8C16-C338-9927410329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18983" y1="15510" x2="18983" y2="15510"/>
                        <a14:foregroundMark x1="18983" y1="15306" x2="18983" y2="15306"/>
                        <a14:foregroundMark x1="19290" y1="14490" x2="19290" y2="14490"/>
                        <a14:foregroundMark x1="51072" y1="28265" x2="51072" y2="28265"/>
                        <a14:foregroundMark x1="53889" y1="23061" x2="53889" y2="23061"/>
                        <a14:foregroundMark x1="53889" y1="23061" x2="49602" y2="29082"/>
                        <a14:foregroundMark x1="77097" y1="20612" x2="77097" y2="20612"/>
                        <a14:foregroundMark x1="77097" y1="20612" x2="77097" y2="20612"/>
                        <a14:foregroundMark x1="25352" y1="64592" x2="25352" y2="64592"/>
                        <a14:foregroundMark x1="25352" y1="64592" x2="25352" y2="64592"/>
                        <a14:foregroundMark x1="50092" y1="63367" x2="50092" y2="63367"/>
                        <a14:foregroundMark x1="50092" y1="63367" x2="50092" y2="63367"/>
                        <a14:foregroundMark x1="75628" y1="63163" x2="75628" y2="63163"/>
                        <a14:foregroundMark x1="75628" y1="63163" x2="75628" y2="63163"/>
                        <a14:foregroundMark x1="46479" y1="62755" x2="46479" y2="62755"/>
                        <a14:foregroundMark x1="46479" y1="62755" x2="46479" y2="62755"/>
                        <a14:foregroundMark x1="53276" y1="62449" x2="53276" y2="62449"/>
                        <a14:foregroundMark x1="53276" y1="62449" x2="53276" y2="62449"/>
                        <a14:foregroundMark x1="46479" y1="76939" x2="46479" y2="76939"/>
                        <a14:foregroundMark x1="46479" y1="76939" x2="46479" y2="76939"/>
                        <a14:foregroundMark x1="54440" y1="77653" x2="54440" y2="77653"/>
                        <a14:foregroundMark x1="54440" y1="77653" x2="54440" y2="77653"/>
                        <a14:foregroundMark x1="76546" y1="65306" x2="76546" y2="65306"/>
                        <a14:foregroundMark x1="76546" y1="65306" x2="76546" y2="65306"/>
                        <a14:foregroundMark x1="27985" y1="69184" x2="27985" y2="69184"/>
                        <a14:foregroundMark x1="27985" y1="69184" x2="27985" y2="69184"/>
                        <a14:backgroundMark x1="36375" y1="29286" x2="36375" y2="292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8774" y="1537950"/>
            <a:ext cx="8171867" cy="490412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1AA9BF5-2195-0CC8-E215-8CE700E82705}"/>
              </a:ext>
            </a:extLst>
          </p:cNvPr>
          <p:cNvSpPr txBox="1"/>
          <p:nvPr/>
        </p:nvSpPr>
        <p:spPr>
          <a:xfrm>
            <a:off x="7667167" y="2803427"/>
            <a:ext cx="314561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Result is a </a:t>
            </a:r>
            <a:r>
              <a:rPr lang="en-US" altLang="zh-CN" sz="3600" dirty="0">
                <a:solidFill>
                  <a:schemeClr val="accent2">
                    <a:lumMod val="60000"/>
                    <a:lumOff val="40000"/>
                  </a:schemeClr>
                </a:solidFill>
                <a:latin typeface="High Tower Text" panose="02040502050506030303" pitchFamily="18" charset="0"/>
              </a:rPr>
              <a:t>random</a:t>
            </a:r>
            <a:r>
              <a:rPr lang="en-US" altLang="zh-CN" sz="36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 number from 1 to 6.</a:t>
            </a:r>
            <a:endParaRPr lang="zh-CN" altLang="en-US" sz="36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96889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4D61AC-A763-9F1E-E169-954BA908CD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87BB319-0B92-FD42-DB5E-CC33E2DCC5B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6881864-0959-44B0-E259-9D2B14ECB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35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445368BB-8627-0795-4148-71C70BC5428C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Pick a Random Number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2D9C3E-87B8-42A5-3FE9-C30A02FDE2E7}"/>
              </a:ext>
            </a:extLst>
          </p:cNvPr>
          <p:cNvSpPr txBox="1"/>
          <p:nvPr/>
        </p:nvSpPr>
        <p:spPr>
          <a:xfrm>
            <a:off x="2052046" y="2710218"/>
            <a:ext cx="808790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Can we pick a </a:t>
            </a:r>
            <a:r>
              <a:rPr lang="en-US" altLang="zh-CN" sz="5400" dirty="0">
                <a:solidFill>
                  <a:schemeClr val="accent2">
                    <a:lumMod val="60000"/>
                    <a:lumOff val="40000"/>
                  </a:schemeClr>
                </a:solidFill>
                <a:latin typeface="High Tower Text" panose="02040502050506030303" pitchFamily="18" charset="0"/>
              </a:rPr>
              <a:t>random</a:t>
            </a:r>
            <a:r>
              <a:rPr lang="en-US" altLang="zh-CN" sz="54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 number between any </a:t>
            </a:r>
            <a:r>
              <a:rPr lang="en-US" altLang="zh-CN" sz="5400" dirty="0">
                <a:solidFill>
                  <a:schemeClr val="accent2">
                    <a:lumMod val="60000"/>
                    <a:lumOff val="40000"/>
                  </a:schemeClr>
                </a:solidFill>
                <a:latin typeface="High Tower Text" panose="02040502050506030303" pitchFamily="18" charset="0"/>
              </a:rPr>
              <a:t>range </a:t>
            </a:r>
            <a:r>
              <a:rPr lang="en-US" altLang="zh-CN" sz="54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in Scratch?</a:t>
            </a:r>
            <a:endParaRPr lang="zh-CN" altLang="en-US" sz="54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68739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99B4B4-D3E1-17AF-DE93-7901E73E13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83D8B6E-B0F3-B302-BB1C-532198AFA22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7140071-04F7-4B60-CEB8-59708ABD43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36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95D7CC0F-7FB8-73CD-A552-D8970F270AF2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Pick a Random Number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D2B4E9-564E-5DC9-AE0E-4D477F561F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5607" y="2277661"/>
            <a:ext cx="4998625" cy="90678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7EC3631-A47A-53FF-02EC-0E04E9B5034E}"/>
              </a:ext>
            </a:extLst>
          </p:cNvPr>
          <p:cNvSpPr txBox="1"/>
          <p:nvPr/>
        </p:nvSpPr>
        <p:spPr>
          <a:xfrm>
            <a:off x="1707334" y="3635106"/>
            <a:ext cx="927308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600" dirty="0">
                <a:solidFill>
                  <a:schemeClr val="accent2">
                    <a:lumMod val="60000"/>
                    <a:lumOff val="40000"/>
                  </a:schemeClr>
                </a:solidFill>
                <a:latin typeface="High Tower Text" panose="02040502050506030303" pitchFamily="18" charset="0"/>
              </a:rPr>
              <a:t>1</a:t>
            </a:r>
            <a:r>
              <a:rPr lang="en-US" altLang="zh-CN" sz="66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  2  3  4  5  6  7  8  9  </a:t>
            </a:r>
            <a:r>
              <a:rPr lang="en-US" altLang="zh-CN" sz="6600" dirty="0">
                <a:solidFill>
                  <a:schemeClr val="accent2">
                    <a:lumMod val="60000"/>
                    <a:lumOff val="40000"/>
                  </a:schemeClr>
                </a:solidFill>
                <a:latin typeface="High Tower Text" panose="02040502050506030303" pitchFamily="18" charset="0"/>
              </a:rPr>
              <a:t>10</a:t>
            </a:r>
            <a:endParaRPr lang="zh-CN" altLang="en-US" sz="6600" dirty="0">
              <a:solidFill>
                <a:schemeClr val="accent2">
                  <a:lumMod val="60000"/>
                  <a:lumOff val="40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7B745FA1-199F-E81C-69E2-BDC86EAA6800}"/>
              </a:ext>
            </a:extLst>
          </p:cNvPr>
          <p:cNvSpPr/>
          <p:nvPr/>
        </p:nvSpPr>
        <p:spPr>
          <a:xfrm rot="5400000">
            <a:off x="6028342" y="63231"/>
            <a:ext cx="405825" cy="7143750"/>
          </a:xfrm>
          <a:prstGeom prst="leftBrace">
            <a:avLst/>
          </a:prstGeom>
          <a:ln w="508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DE6AB25-3633-D995-9491-411304880F26}"/>
              </a:ext>
            </a:extLst>
          </p:cNvPr>
          <p:cNvSpPr txBox="1"/>
          <p:nvPr/>
        </p:nvSpPr>
        <p:spPr>
          <a:xfrm>
            <a:off x="3759973" y="5094246"/>
            <a:ext cx="467205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A </a:t>
            </a:r>
            <a:r>
              <a:rPr lang="en-US" altLang="zh-CN" sz="4000" dirty="0">
                <a:solidFill>
                  <a:schemeClr val="accent2">
                    <a:lumMod val="60000"/>
                    <a:lumOff val="40000"/>
                  </a:schemeClr>
                </a:solidFill>
                <a:latin typeface="High Tower Text" panose="02040502050506030303" pitchFamily="18" charset="0"/>
              </a:rPr>
              <a:t>random</a:t>
            </a:r>
            <a:r>
              <a:rPr lang="en-US" altLang="zh-CN" sz="40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 number between </a:t>
            </a:r>
            <a:r>
              <a:rPr lang="en-US" altLang="zh-CN" sz="4000" dirty="0">
                <a:solidFill>
                  <a:schemeClr val="accent2">
                    <a:lumMod val="60000"/>
                    <a:lumOff val="40000"/>
                  </a:schemeClr>
                </a:solidFill>
                <a:latin typeface="High Tower Text" panose="02040502050506030303" pitchFamily="18" charset="0"/>
              </a:rPr>
              <a:t>1</a:t>
            </a:r>
            <a:r>
              <a:rPr lang="en-US" altLang="zh-CN" sz="40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 and </a:t>
            </a:r>
            <a:r>
              <a:rPr lang="en-US" altLang="zh-CN" sz="4000" dirty="0">
                <a:solidFill>
                  <a:schemeClr val="accent2">
                    <a:lumMod val="60000"/>
                    <a:lumOff val="40000"/>
                  </a:schemeClr>
                </a:solidFill>
                <a:latin typeface="High Tower Text" panose="02040502050506030303" pitchFamily="18" charset="0"/>
              </a:rPr>
              <a:t>10</a:t>
            </a:r>
            <a:endParaRPr lang="zh-CN" altLang="en-US" sz="4000" dirty="0">
              <a:solidFill>
                <a:schemeClr val="accent2">
                  <a:lumMod val="60000"/>
                  <a:lumOff val="40000"/>
                </a:schemeClr>
              </a:solidFill>
              <a:latin typeface="High Tower Text" panose="020405020505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64003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E646C9-1B2B-F102-A6FB-1BF37585BA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6E73EFF-0154-7598-E3A3-10ACBCF6FB8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93E1750-4896-4B3C-9052-8B847C2803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37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45D87F30-AC42-1F2E-4444-4E5BAAC65FDA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Wait randomly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4D2D656-ABB7-C217-FA7B-0620838222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5201" y="2600636"/>
            <a:ext cx="3114675" cy="10668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0DC8ABB-BF7C-D52E-4DBF-3EC072959E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5076" y="2600636"/>
            <a:ext cx="4200525" cy="762000"/>
          </a:xfrm>
          <a:prstGeom prst="rect">
            <a:avLst/>
          </a:prstGeom>
        </p:spPr>
      </p:pic>
      <p:sp>
        <p:nvSpPr>
          <p:cNvPr id="13" name="Arc 12">
            <a:extLst>
              <a:ext uri="{FF2B5EF4-FFF2-40B4-BE49-F238E27FC236}">
                <a16:creationId xmlns:a16="http://schemas.microsoft.com/office/drawing/2014/main" id="{489D5A9B-BAD1-7EC6-9C82-B5A898F3F96F}"/>
              </a:ext>
            </a:extLst>
          </p:cNvPr>
          <p:cNvSpPr/>
          <p:nvPr/>
        </p:nvSpPr>
        <p:spPr>
          <a:xfrm rot="7921796">
            <a:off x="1937999" y="-3516460"/>
            <a:ext cx="8019265" cy="8528629"/>
          </a:xfrm>
          <a:prstGeom prst="arc">
            <a:avLst/>
          </a:prstGeom>
          <a:ln w="50800">
            <a:solidFill>
              <a:schemeClr val="bg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C83DA65-8952-1C8E-F08A-DD2923168694}"/>
              </a:ext>
            </a:extLst>
          </p:cNvPr>
          <p:cNvSpPr txBox="1"/>
          <p:nvPr/>
        </p:nvSpPr>
        <p:spPr>
          <a:xfrm>
            <a:off x="2345803" y="5261997"/>
            <a:ext cx="787464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Rectangle block with rounded corners can be put inside rectangle slots with rounded corners</a:t>
            </a:r>
            <a:endParaRPr lang="zh-CN" altLang="en-US" sz="28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68284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D825B8-A071-80DC-6C6A-D60D364BD0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E7C25C1-3574-9BA5-7797-70B2E06E0CC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1AECE8A-317E-4B5C-41FC-A12DA331A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38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425B10EB-A6B9-F687-006B-A654DFA51773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Wait randomly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032EC0B-42D6-0B2E-625C-2D5B52D53F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7780" y="2086307"/>
            <a:ext cx="2868608" cy="416970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6A4442F-EBB0-329F-4F26-2CC2800741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7287" y="2086308"/>
            <a:ext cx="4460903" cy="4169705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D1B3AC43-903E-321A-7602-AF2058D1FC01}"/>
              </a:ext>
            </a:extLst>
          </p:cNvPr>
          <p:cNvSpPr/>
          <p:nvPr/>
        </p:nvSpPr>
        <p:spPr>
          <a:xfrm>
            <a:off x="4989460" y="3953434"/>
            <a:ext cx="1474755" cy="572610"/>
          </a:xfrm>
          <a:prstGeom prst="rightArrow">
            <a:avLst/>
          </a:prstGeom>
          <a:solidFill>
            <a:schemeClr val="bg1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6322636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EE940D-2E1D-8DFC-3D98-E925C64F72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ECA96BF-EA94-A1FF-7C1B-473F3FACCD1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978E81A-6156-3507-A1DF-7D7C04F7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39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A16847D8-E95E-CB62-2214-6ACE7504C734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Graphic Effects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DCBB89-025C-8E3A-81BC-FDEA7D1410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082" y="2535077"/>
            <a:ext cx="2706892" cy="28041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D732C4E-0AAC-92F7-6D72-8074573B20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3380" y="2535077"/>
            <a:ext cx="2792145" cy="280416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396E571-E76E-C8E3-4010-5F568742B5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2932" y="2535077"/>
            <a:ext cx="2746881" cy="280416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2902DDD-F7B3-59CA-04D9-250202AE7A52}"/>
              </a:ext>
            </a:extLst>
          </p:cNvPr>
          <p:cNvSpPr txBox="1"/>
          <p:nvPr/>
        </p:nvSpPr>
        <p:spPr>
          <a:xfrm>
            <a:off x="1389701" y="5461673"/>
            <a:ext cx="24056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Fisheye Effect</a:t>
            </a:r>
            <a:endParaRPr lang="zh-CN" altLang="en-US" sz="24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C8FEA4-FED9-1669-5AA0-424F54662528}"/>
              </a:ext>
            </a:extLst>
          </p:cNvPr>
          <p:cNvSpPr txBox="1"/>
          <p:nvPr/>
        </p:nvSpPr>
        <p:spPr>
          <a:xfrm>
            <a:off x="4893173" y="5461673"/>
            <a:ext cx="24056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Pixelate Effect</a:t>
            </a:r>
            <a:endParaRPr lang="zh-CN" altLang="en-US" sz="24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0B8FAD-556C-D026-1F9F-7EBC466EF81F}"/>
              </a:ext>
            </a:extLst>
          </p:cNvPr>
          <p:cNvSpPr txBox="1"/>
          <p:nvPr/>
        </p:nvSpPr>
        <p:spPr>
          <a:xfrm>
            <a:off x="8423545" y="5461673"/>
            <a:ext cx="24056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Whirl Effect</a:t>
            </a:r>
            <a:endParaRPr lang="zh-CN" altLang="en-US" sz="24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06143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A9F7F0-D2D1-0DA8-41E8-C255E6079C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C087B18-A785-9BD0-B21F-ED6983537D8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5EF1735-A756-AB6D-3B9F-75617DD29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4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FF82471E-5F7A-84D5-8069-9E67A42E3A37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Sprites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7F15FA5F-FFE6-2421-7E06-74E85BAB46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73742" y="2207454"/>
            <a:ext cx="1542097" cy="2837459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EE407C9E-56A4-3049-2DE7-8B71686C39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8000000">
            <a:off x="7019645" y="3093563"/>
            <a:ext cx="2755600" cy="1228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F82F79F-2A15-208A-8D21-B67EC1A16617}"/>
              </a:ext>
            </a:extLst>
          </p:cNvPr>
          <p:cNvSpPr txBox="1"/>
          <p:nvPr/>
        </p:nvSpPr>
        <p:spPr>
          <a:xfrm>
            <a:off x="2657562" y="5327390"/>
            <a:ext cx="15980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Ghost</a:t>
            </a:r>
            <a:endParaRPr lang="zh-CN" altLang="en-US" sz="40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F41687-DE62-8AF5-8E1E-77F6E339E451}"/>
              </a:ext>
            </a:extLst>
          </p:cNvPr>
          <p:cNvSpPr txBox="1"/>
          <p:nvPr/>
        </p:nvSpPr>
        <p:spPr>
          <a:xfrm>
            <a:off x="7343862" y="5327390"/>
            <a:ext cx="28440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 err="1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Magicwand</a:t>
            </a:r>
            <a:endParaRPr lang="zh-CN" altLang="en-US" sz="40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615263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232E1E-7E95-509D-B2F1-CDAB83EC70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83635CE-71E7-F448-5B9A-734E17F2002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55DCB00-6D83-579F-3E2A-919BDA1C8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40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BAAC2D8E-C389-1158-50DD-73758F1DF89F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Ghostly Ghost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DAD7975A-4352-ABB2-CCE4-8202BCCBE6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2916" y="2368140"/>
            <a:ext cx="618729" cy="1138462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1A14D0AE-88EC-E2BD-43CF-F45A540EA0C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90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80642" y="2368140"/>
            <a:ext cx="618729" cy="1138462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ADC27B36-1963-2888-6B5B-3D755EAFBDE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0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60164" y="2368140"/>
            <a:ext cx="618729" cy="1138462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0C274220-B44F-C4D9-8E57-443EFDD7227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34776" y="2368140"/>
            <a:ext cx="618729" cy="1138462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7F056900-DEE2-8D8E-7744-6745994D815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85396" y="2368140"/>
            <a:ext cx="618729" cy="1138462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E95A390C-4AB3-1E5A-81FD-DF3F1B338F3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31451" y="2368140"/>
            <a:ext cx="618729" cy="1138462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CE43E27A-8674-4973-8994-F2D090FA4CE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97768" y="2368140"/>
            <a:ext cx="618729" cy="1138462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C2F987E9-3CD8-838A-A4E3-D98CCD68165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0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38257" y="2368140"/>
            <a:ext cx="618729" cy="1138462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9F3008F1-A57E-FB3E-A03E-4DB03C6A51C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10002" y="2368140"/>
            <a:ext cx="618729" cy="1138462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56E28DB2-B392-4DA1-BEDB-B9846DE07E5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0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81747" y="2368140"/>
            <a:ext cx="618729" cy="1138462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08AF7243-E5D7-F0D4-0B42-1B5E66F7E59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0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2915" y="4676591"/>
            <a:ext cx="618729" cy="1138462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289048E5-2C01-B9EE-9663-3BC10C61B5E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80641" y="4676591"/>
            <a:ext cx="618729" cy="1138462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62425242-6E88-FE56-377F-67CE005E695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0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60164" y="4676591"/>
            <a:ext cx="618729" cy="1138462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E81B50B9-5C70-76C7-3D38-42704A24AB0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34775" y="4676591"/>
            <a:ext cx="618729" cy="1138462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805ECC3A-B795-6830-9EC6-53108A38CDC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85395" y="4676591"/>
            <a:ext cx="618729" cy="1138462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63316B94-C629-B667-95E4-7AF6AFEF72A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31450" y="4676591"/>
            <a:ext cx="618729" cy="1138462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350EE537-5D01-53D8-3F78-3BCE856F587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97768" y="4676591"/>
            <a:ext cx="618729" cy="1138462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584E4D8F-2478-2E8B-872C-5269BEF4AF5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0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38256" y="4676591"/>
            <a:ext cx="618729" cy="1138462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FF96B8CE-73D1-2DF9-9E43-6661EE64FAE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90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10001" y="4676591"/>
            <a:ext cx="618729" cy="1138462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id="{39F5F2AF-0282-E22F-5616-91CDA62338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81747" y="4676591"/>
            <a:ext cx="618729" cy="1138462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AF3730CF-6A9D-60FB-19EC-662999E53280}"/>
              </a:ext>
            </a:extLst>
          </p:cNvPr>
          <p:cNvSpPr txBox="1"/>
          <p:nvPr/>
        </p:nvSpPr>
        <p:spPr>
          <a:xfrm>
            <a:off x="4893173" y="3521096"/>
            <a:ext cx="24056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Fade out</a:t>
            </a:r>
            <a:endParaRPr lang="zh-CN" altLang="en-US" sz="36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8951488-93A2-9A11-7233-22A241351AA8}"/>
              </a:ext>
            </a:extLst>
          </p:cNvPr>
          <p:cNvSpPr txBox="1"/>
          <p:nvPr/>
        </p:nvSpPr>
        <p:spPr>
          <a:xfrm>
            <a:off x="4893173" y="5933326"/>
            <a:ext cx="24056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Fade in</a:t>
            </a:r>
            <a:endParaRPr lang="zh-CN" altLang="en-US" sz="36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897030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1B1478-08EC-1256-B3C3-16CCE9D13B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0C5C757-ED49-B93C-BD87-AA709FEA419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AC5A742-B4B1-B638-799E-219F909A1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41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C7BFE395-911F-4D6A-2281-52CE15B6C0CF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Slide</a:t>
            </a:r>
          </a:p>
        </p:txBody>
      </p:sp>
    </p:spTree>
    <p:extLst>
      <p:ext uri="{BB962C8B-B14F-4D97-AF65-F5344CB8AC3E}">
        <p14:creationId xmlns:p14="http://schemas.microsoft.com/office/powerpoint/2010/main" val="583617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9F377D-A093-E188-3407-1C1E086F08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A4814DC-1567-4215-4B1C-FC8EBA1A18B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541ED60-B6BD-9004-E57F-8CFD18FD6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42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3C682451-CAA1-9C97-007C-C2B072030EF4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Slide</a:t>
            </a:r>
          </a:p>
        </p:txBody>
      </p:sp>
    </p:spTree>
    <p:extLst>
      <p:ext uri="{BB962C8B-B14F-4D97-AF65-F5344CB8AC3E}">
        <p14:creationId xmlns:p14="http://schemas.microsoft.com/office/powerpoint/2010/main" val="238279389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638B88-A28D-0D98-6790-AFD73D028E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2E115B1-EE40-3BB7-072F-C694ABBC3CD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B14C209-5E11-9F64-6579-48902F304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43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8C54911E-C7A1-4CEC-EBF1-0B16D4B61B9B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What we learnt…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6CF1E8-DC14-458F-9658-3E32EF64E0E4}"/>
              </a:ext>
            </a:extLst>
          </p:cNvPr>
          <p:cNvSpPr txBox="1"/>
          <p:nvPr/>
        </p:nvSpPr>
        <p:spPr>
          <a:xfrm>
            <a:off x="1265150" y="2757261"/>
            <a:ext cx="404853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How to show and hide a sprite…</a:t>
            </a:r>
            <a:endParaRPr lang="zh-CN" altLang="en-US" sz="44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875171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149CC5-F374-FBE1-7BE4-DA13E1964C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2809223-44D4-EEED-3353-FF2C64A98D9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FC84EE84-FE44-7241-2A98-8BE474A74E2A}"/>
              </a:ext>
            </a:extLst>
          </p:cNvPr>
          <p:cNvSpPr txBox="1">
            <a:spLocks/>
          </p:cNvSpPr>
          <p:nvPr/>
        </p:nvSpPr>
        <p:spPr>
          <a:xfrm>
            <a:off x="1557070" y="382508"/>
            <a:ext cx="907786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Exercises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58DAF90-C894-28B5-B4EB-03A690701266}"/>
              </a:ext>
            </a:extLst>
          </p:cNvPr>
          <p:cNvSpPr txBox="1"/>
          <p:nvPr/>
        </p:nvSpPr>
        <p:spPr>
          <a:xfrm>
            <a:off x="1265150" y="2117180"/>
            <a:ext cx="9727970" cy="5199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28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Can you find more “loop” examples in real life?</a:t>
            </a: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28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What would happen if you repeat 0 times? A negative number of times?</a:t>
            </a: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28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Can you make a sprite rotate like the second hand of a clock, meaning it ticks each second, and finishes one full circle after 60 seconds?</a:t>
            </a: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28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Add more sprites to catch the bus!</a:t>
            </a:r>
            <a:br>
              <a:rPr lang="en-US" altLang="zh-CN" sz="28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</a:br>
            <a:endParaRPr lang="zh-CN" altLang="en-US" sz="28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145070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BC4EB1B-EA6B-DFE4-AF3B-05D0EB2532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53E70DF-9B91-8A92-BF94-1399BB9FF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45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24BC39E7-8798-676F-63C1-093D28359AFA}"/>
              </a:ext>
            </a:extLst>
          </p:cNvPr>
          <p:cNvSpPr txBox="1">
            <a:spLocks/>
          </p:cNvSpPr>
          <p:nvPr/>
        </p:nvSpPr>
        <p:spPr>
          <a:xfrm>
            <a:off x="2222600" y="277876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Thank you and see you in the next lesson!</a:t>
            </a:r>
          </a:p>
        </p:txBody>
      </p:sp>
    </p:spTree>
    <p:extLst>
      <p:ext uri="{BB962C8B-B14F-4D97-AF65-F5344CB8AC3E}">
        <p14:creationId xmlns:p14="http://schemas.microsoft.com/office/powerpoint/2010/main" val="3940120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004F6B-F770-A97D-5A72-3D6500CF66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290FA67-096F-C9D5-00DF-68EA67776B6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E1A956E-10AE-9FA4-0621-4FA9024735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5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290E3168-86FE-379C-FD55-6C13B048FF91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Change Ghost Size</a:t>
            </a:r>
          </a:p>
        </p:txBody>
      </p:sp>
      <p:pic>
        <p:nvPicPr>
          <p:cNvPr id="5" name="Picture 4" descr="A number on a black background&#10;&#10;Description automatically generated">
            <a:extLst>
              <a:ext uri="{FF2B5EF4-FFF2-40B4-BE49-F238E27FC236}">
                <a16:creationId xmlns:a16="http://schemas.microsoft.com/office/drawing/2014/main" id="{7D644CAD-CB67-16EE-8A4D-9801FE2581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753" y="3007700"/>
            <a:ext cx="3856781" cy="1069000"/>
          </a:xfrm>
          <a:prstGeom prst="rect">
            <a:avLst/>
          </a:prstGeom>
        </p:spPr>
      </p:pic>
      <p:pic>
        <p:nvPicPr>
          <p:cNvPr id="8" name="Picture 7" descr="A purple rectangle with white text and a circle with black text&#10;&#10;Description automatically generated">
            <a:extLst>
              <a:ext uri="{FF2B5EF4-FFF2-40B4-BE49-F238E27FC236}">
                <a16:creationId xmlns:a16="http://schemas.microsoft.com/office/drawing/2014/main" id="{03A3A391-C418-64A3-28CD-19602FFA31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3307" y="3007700"/>
            <a:ext cx="3573442" cy="126254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0680D45-9BAA-4404-2523-C622F8078618}"/>
              </a:ext>
            </a:extLst>
          </p:cNvPr>
          <p:cNvSpPr txBox="1"/>
          <p:nvPr/>
        </p:nvSpPr>
        <p:spPr>
          <a:xfrm>
            <a:off x="1905000" y="4405521"/>
            <a:ext cx="24725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Manually</a:t>
            </a:r>
            <a:endParaRPr lang="zh-CN" altLang="en-US" sz="40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514502-99B7-F277-8E74-87AB9B07CB2F}"/>
              </a:ext>
            </a:extLst>
          </p:cNvPr>
          <p:cNvSpPr txBox="1"/>
          <p:nvPr/>
        </p:nvSpPr>
        <p:spPr>
          <a:xfrm>
            <a:off x="7970520" y="4405521"/>
            <a:ext cx="26898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Code Block</a:t>
            </a:r>
            <a:endParaRPr lang="zh-CN" altLang="en-US" sz="40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F0D7B82-5117-69E9-80ED-8BE1D31B46DA}"/>
              </a:ext>
            </a:extLst>
          </p:cNvPr>
          <p:cNvSpPr txBox="1"/>
          <p:nvPr/>
        </p:nvSpPr>
        <p:spPr>
          <a:xfrm>
            <a:off x="5429127" y="3645954"/>
            <a:ext cx="201954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600" dirty="0">
                <a:solidFill>
                  <a:schemeClr val="accent2">
                    <a:lumMod val="60000"/>
                    <a:lumOff val="40000"/>
                  </a:schemeClr>
                </a:solidFill>
                <a:latin typeface="High Tower Text" panose="02040502050506030303" pitchFamily="18" charset="0"/>
              </a:rPr>
              <a:t>OR</a:t>
            </a:r>
            <a:endParaRPr lang="zh-CN" altLang="en-US" sz="6600" dirty="0">
              <a:solidFill>
                <a:schemeClr val="accent2">
                  <a:lumMod val="60000"/>
                  <a:lumOff val="40000"/>
                </a:schemeClr>
              </a:solidFill>
              <a:latin typeface="High Tower Text" panose="020405020505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19877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D161EA-70D2-69A9-3AAA-9DEEBAE064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5A29FCA-D618-F072-126F-05B9B25BA9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933AAC3-3A6F-56A8-502C-37CFEEE61F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6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DDDD0B02-6458-8E94-CD03-090D96C7DC35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Change Ghost Size</a:t>
            </a:r>
          </a:p>
        </p:txBody>
      </p:sp>
      <p:pic>
        <p:nvPicPr>
          <p:cNvPr id="7" name="Picture 6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8C35456A-34CD-A32D-5002-39302AF8F6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2555" y="2547937"/>
            <a:ext cx="3524250" cy="3209925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F4C1D88C-2257-6873-2100-58F69C9895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09360" y="2636221"/>
            <a:ext cx="1542097" cy="2837459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1980FAD2-1C8A-214E-A243-DEA6142E74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32783" y="3334157"/>
            <a:ext cx="783472" cy="1441588"/>
          </a:xfrm>
          <a:prstGeom prst="rect">
            <a:avLst/>
          </a:prstGeom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35371BD4-99FA-1E25-EA8A-8B9D3273ADEA}"/>
              </a:ext>
            </a:extLst>
          </p:cNvPr>
          <p:cNvSpPr/>
          <p:nvPr/>
        </p:nvSpPr>
        <p:spPr>
          <a:xfrm>
            <a:off x="8350395" y="3794760"/>
            <a:ext cx="1306310" cy="572610"/>
          </a:xfrm>
          <a:prstGeom prst="rightArrow">
            <a:avLst/>
          </a:prstGeom>
          <a:solidFill>
            <a:schemeClr val="bg1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517755F-6B9D-3BBA-830A-736B8C4BD04E}"/>
              </a:ext>
            </a:extLst>
          </p:cNvPr>
          <p:cNvSpPr txBox="1"/>
          <p:nvPr/>
        </p:nvSpPr>
        <p:spPr>
          <a:xfrm>
            <a:off x="6465568" y="5473680"/>
            <a:ext cx="13925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100%</a:t>
            </a:r>
            <a:endParaRPr lang="zh-CN" altLang="en-US" sz="40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2B556F3-F7D4-98BE-ECD1-3C84E102E0AA}"/>
              </a:ext>
            </a:extLst>
          </p:cNvPr>
          <p:cNvSpPr txBox="1"/>
          <p:nvPr/>
        </p:nvSpPr>
        <p:spPr>
          <a:xfrm>
            <a:off x="10095675" y="5473680"/>
            <a:ext cx="13925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50%</a:t>
            </a:r>
            <a:endParaRPr lang="zh-CN" altLang="en-US" sz="40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35474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9FF7E8-8DEA-CCDE-DBE3-FB293C6F76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BC38C03-2881-9190-C2A7-9CFEA495C1A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CC8F44F-9072-EF3A-4BC8-23A6489D89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7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BD6D94B0-D958-F15C-B0D2-C1A86227390F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Click to Hide Ghost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86EEDBE4-C23C-F228-26F6-F172731ABB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72506" y="2601769"/>
            <a:ext cx="1542097" cy="2837459"/>
          </a:xfrm>
          <a:prstGeom prst="rect">
            <a:avLst/>
          </a:prstGeom>
        </p:spPr>
      </p:pic>
      <p:pic>
        <p:nvPicPr>
          <p:cNvPr id="8" name="Picture 7" descr="A white mouse cursor on a black background&#10;&#10;Description automatically generated">
            <a:extLst>
              <a:ext uri="{FF2B5EF4-FFF2-40B4-BE49-F238E27FC236}">
                <a16:creationId xmlns:a16="http://schemas.microsoft.com/office/drawing/2014/main" id="{0689F82C-93BD-DDCD-0C09-5115920E36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97251">
            <a:off x="3844894" y="2754301"/>
            <a:ext cx="890313" cy="898335"/>
          </a:xfrm>
          <a:prstGeom prst="rect">
            <a:avLst/>
          </a:prstGeom>
        </p:spPr>
      </p:pic>
      <p:pic>
        <p:nvPicPr>
          <p:cNvPr id="11" name="Picture 10" descr="A yellow folder with white text&#10;&#10;Description automatically generated">
            <a:extLst>
              <a:ext uri="{FF2B5EF4-FFF2-40B4-BE49-F238E27FC236}">
                <a16:creationId xmlns:a16="http://schemas.microsoft.com/office/drawing/2014/main" id="{8663D73A-C5F1-4AA4-8943-33F38F983A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0875" y="3149917"/>
            <a:ext cx="3438525" cy="138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5414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1B0774-49F9-E5AE-D09A-6D7076A037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6709FC4-785D-6950-2E11-2A09E646667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DA76FF-1546-D097-A990-2D56F795B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8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DCBBC152-C6AE-C218-A7D7-8CFC3392D4D9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Click to Hide Ghost</a:t>
            </a:r>
          </a:p>
        </p:txBody>
      </p:sp>
      <p:pic>
        <p:nvPicPr>
          <p:cNvPr id="5" name="Picture 4" descr="A yellow and purple rectangle with white text&#10;&#10;Description automatically generated">
            <a:extLst>
              <a:ext uri="{FF2B5EF4-FFF2-40B4-BE49-F238E27FC236}">
                <a16:creationId xmlns:a16="http://schemas.microsoft.com/office/drawing/2014/main" id="{ADFC987A-E6F9-3D2B-D5DA-116C9C123D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337" y="2808606"/>
            <a:ext cx="3438525" cy="2295525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ABA1E6E3-670E-C83B-CC43-E23C52407F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96000" y="2727960"/>
            <a:ext cx="1405271" cy="2585700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2498F66C-1D2A-CCDB-5C3C-1BE7882B29BE}"/>
              </a:ext>
            </a:extLst>
          </p:cNvPr>
          <p:cNvSpPr/>
          <p:nvPr/>
        </p:nvSpPr>
        <p:spPr>
          <a:xfrm>
            <a:off x="7992255" y="3729515"/>
            <a:ext cx="1306310" cy="572610"/>
          </a:xfrm>
          <a:prstGeom prst="rightArrow">
            <a:avLst/>
          </a:prstGeom>
          <a:solidFill>
            <a:schemeClr val="bg1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CEEFD147-5A29-BF0A-29E1-C92DE07770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789549" y="2722970"/>
            <a:ext cx="1405271" cy="258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1995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4A8A2D-781C-6FEC-D239-661671CC07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739D2B7-042D-5A9F-C7FD-2BA7D9FF284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2EB3462-7FE6-CE11-36F2-B78225D355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9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7BDDE404-27E4-3E57-588C-C31C89923C9C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Click to Hide Ghost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44FC21B-FA7F-E12B-AD18-E325924079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4571" y="2288560"/>
            <a:ext cx="2710186" cy="2468467"/>
          </a:xfrm>
          <a:prstGeom prst="rect">
            <a:avLst/>
          </a:prstGeom>
        </p:spPr>
      </p:pic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9B699D8A-5FEB-920F-405D-513A65A9CC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4167" y="2124193"/>
            <a:ext cx="2710187" cy="3171651"/>
          </a:xfrm>
          <a:prstGeom prst="rect">
            <a:avLst/>
          </a:prstGeom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1DED11BC-0DA9-C53A-B500-ED7A70D49390}"/>
              </a:ext>
            </a:extLst>
          </p:cNvPr>
          <p:cNvSpPr/>
          <p:nvPr/>
        </p:nvSpPr>
        <p:spPr>
          <a:xfrm>
            <a:off x="5514269" y="3236488"/>
            <a:ext cx="1700385" cy="572610"/>
          </a:xfrm>
          <a:prstGeom prst="rightArrow">
            <a:avLst/>
          </a:prstGeom>
          <a:solidFill>
            <a:schemeClr val="bg1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3DC95E3-4738-1530-D744-0EC294ACCFA3}"/>
              </a:ext>
            </a:extLst>
          </p:cNvPr>
          <p:cNvSpPr/>
          <p:nvPr/>
        </p:nvSpPr>
        <p:spPr>
          <a:xfrm>
            <a:off x="8034167" y="4461603"/>
            <a:ext cx="948055" cy="82400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609B8AD-A221-FAB9-6953-3BD32820FCEA}"/>
              </a:ext>
            </a:extLst>
          </p:cNvPr>
          <p:cNvSpPr txBox="1"/>
          <p:nvPr/>
        </p:nvSpPr>
        <p:spPr>
          <a:xfrm>
            <a:off x="3881760" y="5551623"/>
            <a:ext cx="55075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Remember to show too!</a:t>
            </a:r>
            <a:endParaRPr lang="zh-CN" altLang="en-US" sz="40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78531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9425</TotalTime>
  <Words>587</Words>
  <Application>Microsoft Office PowerPoint</Application>
  <PresentationFormat>Widescreen</PresentationFormat>
  <Paragraphs>140</Paragraphs>
  <Slides>45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3" baseType="lpstr">
      <vt:lpstr>等线</vt:lpstr>
      <vt:lpstr>等线 Light</vt:lpstr>
      <vt:lpstr>Amatic SC</vt:lpstr>
      <vt:lpstr>Arial</vt:lpstr>
      <vt:lpstr>Bradley Hand ITC</vt:lpstr>
      <vt:lpstr>High Tower Text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Jing Guo</dc:creator>
  <cp:lastModifiedBy>Jing Guo</cp:lastModifiedBy>
  <cp:revision>520</cp:revision>
  <dcterms:created xsi:type="dcterms:W3CDTF">2024-03-25T08:29:58Z</dcterms:created>
  <dcterms:modified xsi:type="dcterms:W3CDTF">2024-12-06T23:40:30Z</dcterms:modified>
</cp:coreProperties>
</file>